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022" r:id="rId2"/>
    <p:sldId id="3024" r:id="rId3"/>
    <p:sldId id="3025" r:id="rId4"/>
    <p:sldId id="3021" r:id="rId5"/>
    <p:sldId id="1352" r:id="rId6"/>
    <p:sldId id="524" r:id="rId7"/>
    <p:sldId id="1336" r:id="rId8"/>
    <p:sldId id="3026" r:id="rId9"/>
    <p:sldId id="262" r:id="rId10"/>
    <p:sldId id="267" r:id="rId11"/>
    <p:sldId id="530" r:id="rId12"/>
    <p:sldId id="264" r:id="rId13"/>
    <p:sldId id="3027" r:id="rId14"/>
    <p:sldId id="1319" r:id="rId15"/>
    <p:sldId id="3010" r:id="rId16"/>
    <p:sldId id="284" r:id="rId17"/>
    <p:sldId id="3014" r:id="rId18"/>
    <p:sldId id="3028" r:id="rId19"/>
    <p:sldId id="269" r:id="rId20"/>
    <p:sldId id="3020" r:id="rId21"/>
    <p:sldId id="3019" r:id="rId22"/>
    <p:sldId id="304" r:id="rId23"/>
    <p:sldId id="276" r:id="rId24"/>
    <p:sldId id="3023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8E8"/>
    <a:srgbClr val="81EEDB"/>
    <a:srgbClr val="7FEDDA"/>
    <a:srgbClr val="157A65"/>
    <a:srgbClr val="488779"/>
    <a:srgbClr val="8D8988"/>
    <a:srgbClr val="4F887C"/>
    <a:srgbClr val="197E68"/>
    <a:srgbClr val="64A797"/>
    <a:srgbClr val="C03E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26" autoAdjust="0"/>
    <p:restoredTop sz="94660"/>
  </p:normalViewPr>
  <p:slideViewPr>
    <p:cSldViewPr snapToGrid="0">
      <p:cViewPr varScale="1">
        <p:scale>
          <a:sx n="90" d="100"/>
          <a:sy n="90" d="100"/>
        </p:scale>
        <p:origin x="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4D10-4838-BC73-1885925A4F11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4D10-4838-BC73-1885925A4F11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4D10-4838-BC73-1885925A4F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D68-4F2D-AC27-E2307C57C61B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9D68-4F2D-AC27-E2307C57C61B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9D68-4F2D-AC27-E2307C57C6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2C26-472C-A4BD-ED775267C554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2C26-472C-A4BD-ED775267C554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2C26-472C-A4BD-ED775267C5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gif>
</file>

<file path=ppt/media/image11.gif>
</file>

<file path=ppt/media/image12.jpg>
</file>

<file path=ppt/media/image13.jpeg>
</file>

<file path=ppt/media/image14.jpeg>
</file>

<file path=ppt/media/image15.jpeg>
</file>

<file path=ppt/media/image2.jp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279E0C-DDDD-4D09-919E-450433854163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6E2EBA-B205-487A-A28C-9568656880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3225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624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E2EBA-B205-487A-A28C-9568656880C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203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9605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E2EBA-B205-487A-A28C-9568656880C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410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DB567-E19E-42EB-A1AB-1B4118597FC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680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E2EBA-B205-487A-A28C-9568656880C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7864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32FD3-C438-4588-9F11-1A204707BCD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092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E2EBA-B205-487A-A28C-9568656880C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9184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4410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DB567-E19E-42EB-A1AB-1B4118597FC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0875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E2EBA-B205-487A-A28C-9568656880C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807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DA813-6E89-4104-9DBC-D983ED65E98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2282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53E823-547D-4ADC-8B52-664B24BC1565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2420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8C319-592B-4604-8379-677AD2D98A7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90965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E2EBA-B205-487A-A28C-9568656880C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798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87D188-2B9B-4DFF-9AC7-27F0F1490E6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6849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DB567-E19E-42EB-A1AB-1B4118597FC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933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DB567-E19E-42EB-A1AB-1B4118597FC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420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8C319-592B-4604-8379-677AD2D98A7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6406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ACECF-13A4-49C3-B819-E09F9EC134D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075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820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E2EBA-B205-487A-A28C-9568656880C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1738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DB567-E19E-42EB-A1AB-1B4118597FC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22374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6E2EBA-B205-487A-A28C-9568656880C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002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432FF35-EC22-48E6-8102-8F48D1BB50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107E084B-3693-4874-A25F-C7B9D733C5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27166AD-25D9-43A9-A869-E476CDC20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B7185BEB-0CB1-419F-A7AB-1C20FC9E7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3099897-B5E4-422E-9541-582B83041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2301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0AD4310-11BC-4B55-AFEC-41EC323B8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8939230E-715B-4101-9241-992E3DD9CA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DDB9EA17-E486-4BE6-88D8-19E784BA4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04192BFA-26C8-4489-BD99-2309DC98A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38EF4CA5-017F-471A-B232-F1D02C288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504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F41218F7-4AE6-4A60-A4C5-13567BAB14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57ECFCCF-FE2D-4FBD-B105-0F9E9474C6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6720EAF9-6547-484E-8922-F9F43CED4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C0C6504-9C42-436E-97C8-3A5E16070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3661F8EB-0476-4A35-BAB1-76E751856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534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4135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35656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03370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8019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152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267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doors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ium_Break_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6534742" y="52345"/>
            <a:ext cx="5545842" cy="6745671"/>
          </a:xfrm>
          <a:custGeom>
            <a:avLst/>
            <a:gdLst>
              <a:gd name="connsiteX0" fmla="*/ 490691 w 11088796"/>
              <a:gd name="connsiteY0" fmla="*/ 11756903 h 13491341"/>
              <a:gd name="connsiteX1" fmla="*/ 733817 w 11088796"/>
              <a:gd name="connsiteY1" fmla="*/ 11837830 h 13491341"/>
              <a:gd name="connsiteX2" fmla="*/ 1808437 w 11088796"/>
              <a:gd name="connsiteY2" fmla="*/ 12656501 h 13491341"/>
              <a:gd name="connsiteX3" fmla="*/ 1856663 w 11088796"/>
              <a:gd name="connsiteY3" fmla="*/ 13306044 h 13491341"/>
              <a:gd name="connsiteX4" fmla="*/ 1236430 w 11088796"/>
              <a:gd name="connsiteY4" fmla="*/ 13407341 h 13491341"/>
              <a:gd name="connsiteX5" fmla="*/ 161810 w 11088796"/>
              <a:gd name="connsiteY5" fmla="*/ 12588671 h 13491341"/>
              <a:gd name="connsiteX6" fmla="*/ 97910 w 11088796"/>
              <a:gd name="connsiteY6" fmla="*/ 11966183 h 13491341"/>
              <a:gd name="connsiteX7" fmla="*/ 490691 w 11088796"/>
              <a:gd name="connsiteY7" fmla="*/ 11756903 h 13491341"/>
              <a:gd name="connsiteX8" fmla="*/ 1287637 w 11088796"/>
              <a:gd name="connsiteY8" fmla="*/ 10710803 h 13491341"/>
              <a:gd name="connsiteX9" fmla="*/ 1523741 w 11088796"/>
              <a:gd name="connsiteY9" fmla="*/ 10800947 h 13491341"/>
              <a:gd name="connsiteX10" fmla="*/ 2598361 w 11088796"/>
              <a:gd name="connsiteY10" fmla="*/ 11619618 h 13491341"/>
              <a:gd name="connsiteX11" fmla="*/ 2667707 w 11088796"/>
              <a:gd name="connsiteY11" fmla="*/ 12241437 h 13491341"/>
              <a:gd name="connsiteX12" fmla="*/ 2049794 w 11088796"/>
              <a:gd name="connsiteY12" fmla="*/ 12339687 h 13491341"/>
              <a:gd name="connsiteX13" fmla="*/ 975175 w 11088796"/>
              <a:gd name="connsiteY13" fmla="*/ 11521017 h 13491341"/>
              <a:gd name="connsiteX14" fmla="*/ 908953 w 11088796"/>
              <a:gd name="connsiteY14" fmla="*/ 10901578 h 13491341"/>
              <a:gd name="connsiteX15" fmla="*/ 1287637 w 11088796"/>
              <a:gd name="connsiteY15" fmla="*/ 10710803 h 13491341"/>
              <a:gd name="connsiteX16" fmla="*/ 1721569 w 11088796"/>
              <a:gd name="connsiteY16" fmla="*/ 9334566 h 13491341"/>
              <a:gd name="connsiteX17" fmla="*/ 1947183 w 11088796"/>
              <a:gd name="connsiteY17" fmla="*/ 9405678 h 13491341"/>
              <a:gd name="connsiteX18" fmla="*/ 3834230 w 11088796"/>
              <a:gd name="connsiteY18" fmla="*/ 10843275 h 13491341"/>
              <a:gd name="connsiteX19" fmla="*/ 3878894 w 11088796"/>
              <a:gd name="connsiteY19" fmla="*/ 11451101 h 13491341"/>
              <a:gd name="connsiteX20" fmla="*/ 3262230 w 11088796"/>
              <a:gd name="connsiteY20" fmla="*/ 11594106 h 13491341"/>
              <a:gd name="connsiteX21" fmla="*/ 1375183 w 11088796"/>
              <a:gd name="connsiteY21" fmla="*/ 10156508 h 13491341"/>
              <a:gd name="connsiteX22" fmla="*/ 1349316 w 11088796"/>
              <a:gd name="connsiteY22" fmla="*/ 9524008 h 13491341"/>
              <a:gd name="connsiteX23" fmla="*/ 1721569 w 11088796"/>
              <a:gd name="connsiteY23" fmla="*/ 9334566 h 13491341"/>
              <a:gd name="connsiteX24" fmla="*/ 2101387 w 11088796"/>
              <a:gd name="connsiteY24" fmla="*/ 7936576 h 13491341"/>
              <a:gd name="connsiteX25" fmla="*/ 2344041 w 11088796"/>
              <a:gd name="connsiteY25" fmla="*/ 8020670 h 13491341"/>
              <a:gd name="connsiteX26" fmla="*/ 5052676 w 11088796"/>
              <a:gd name="connsiteY26" fmla="*/ 10084172 h 13491341"/>
              <a:gd name="connsiteX27" fmla="*/ 5120124 w 11088796"/>
              <a:gd name="connsiteY27" fmla="*/ 10709361 h 13491341"/>
              <a:gd name="connsiteX28" fmla="*/ 4480668 w 11088796"/>
              <a:gd name="connsiteY28" fmla="*/ 10835011 h 13491341"/>
              <a:gd name="connsiteX29" fmla="*/ 1772034 w 11088796"/>
              <a:gd name="connsiteY29" fmla="*/ 8771509 h 13491341"/>
              <a:gd name="connsiteX30" fmla="*/ 1723383 w 11088796"/>
              <a:gd name="connsiteY30" fmla="*/ 8121644 h 13491341"/>
              <a:gd name="connsiteX31" fmla="*/ 2101387 w 11088796"/>
              <a:gd name="connsiteY31" fmla="*/ 7936576 h 13491341"/>
              <a:gd name="connsiteX32" fmla="*/ 1945410 w 11088796"/>
              <a:gd name="connsiteY32" fmla="*/ 6115309 h 13491341"/>
              <a:gd name="connsiteX33" fmla="*/ 2188908 w 11088796"/>
              <a:gd name="connsiteY33" fmla="*/ 6197004 h 13491341"/>
              <a:gd name="connsiteX34" fmla="*/ 6859286 w 11088796"/>
              <a:gd name="connsiteY34" fmla="*/ 9755006 h 13491341"/>
              <a:gd name="connsiteX35" fmla="*/ 6889502 w 11088796"/>
              <a:gd name="connsiteY35" fmla="*/ 10387978 h 13491341"/>
              <a:gd name="connsiteX36" fmla="*/ 6287266 w 11088796"/>
              <a:gd name="connsiteY36" fmla="*/ 10505862 h 13491341"/>
              <a:gd name="connsiteX37" fmla="*/ 1616888 w 11088796"/>
              <a:gd name="connsiteY37" fmla="*/ 6947860 h 13491341"/>
              <a:gd name="connsiteX38" fmla="*/ 1551927 w 11088796"/>
              <a:gd name="connsiteY38" fmla="*/ 6321692 h 13491341"/>
              <a:gd name="connsiteX39" fmla="*/ 1945410 w 11088796"/>
              <a:gd name="connsiteY39" fmla="*/ 6115309 h 13491341"/>
              <a:gd name="connsiteX40" fmla="*/ 1120711 w 11088796"/>
              <a:gd name="connsiteY40" fmla="*/ 3826332 h 13491341"/>
              <a:gd name="connsiteX41" fmla="*/ 1362501 w 11088796"/>
              <a:gd name="connsiteY41" fmla="*/ 3910611 h 13491341"/>
              <a:gd name="connsiteX42" fmla="*/ 9297658 w 11088796"/>
              <a:gd name="connsiteY42" fmla="*/ 9955798 h 13491341"/>
              <a:gd name="connsiteX43" fmla="*/ 9344772 w 11088796"/>
              <a:gd name="connsiteY43" fmla="*/ 10560687 h 13491341"/>
              <a:gd name="connsiteX44" fmla="*/ 8749084 w 11088796"/>
              <a:gd name="connsiteY44" fmla="*/ 10675877 h 13491341"/>
              <a:gd name="connsiteX45" fmla="*/ 813928 w 11088796"/>
              <a:gd name="connsiteY45" fmla="*/ 4630689 h 13491341"/>
              <a:gd name="connsiteX46" fmla="*/ 744971 w 11088796"/>
              <a:gd name="connsiteY46" fmla="*/ 4009160 h 13491341"/>
              <a:gd name="connsiteX47" fmla="*/ 1120711 w 11088796"/>
              <a:gd name="connsiteY47" fmla="*/ 3826332 h 13491341"/>
              <a:gd name="connsiteX48" fmla="*/ 4227254 w 11088796"/>
              <a:gd name="connsiteY48" fmla="*/ 2790686 h 13491341"/>
              <a:gd name="connsiteX49" fmla="*/ 4454070 w 11088796"/>
              <a:gd name="connsiteY49" fmla="*/ 2860658 h 13491341"/>
              <a:gd name="connsiteX50" fmla="*/ 9475564 w 11088796"/>
              <a:gd name="connsiteY50" fmla="*/ 6686148 h 13491341"/>
              <a:gd name="connsiteX51" fmla="*/ 9504938 w 11088796"/>
              <a:gd name="connsiteY51" fmla="*/ 7321320 h 13491341"/>
              <a:gd name="connsiteX52" fmla="*/ 8903564 w 11088796"/>
              <a:gd name="connsiteY52" fmla="*/ 7436978 h 13491341"/>
              <a:gd name="connsiteX53" fmla="*/ 3882070 w 11088796"/>
              <a:gd name="connsiteY53" fmla="*/ 3611488 h 13491341"/>
              <a:gd name="connsiteX54" fmla="*/ 3837020 w 11088796"/>
              <a:gd name="connsiteY54" fmla="*/ 3003370 h 13491341"/>
              <a:gd name="connsiteX55" fmla="*/ 4227254 w 11088796"/>
              <a:gd name="connsiteY55" fmla="*/ 2790686 h 13491341"/>
              <a:gd name="connsiteX56" fmla="*/ 5978286 w 11088796"/>
              <a:gd name="connsiteY56" fmla="*/ 2454748 h 13491341"/>
              <a:gd name="connsiteX57" fmla="*/ 6213830 w 11088796"/>
              <a:gd name="connsiteY57" fmla="*/ 2544466 h 13491341"/>
              <a:gd name="connsiteX58" fmla="*/ 9303674 w 11088796"/>
              <a:gd name="connsiteY58" fmla="*/ 4898383 h 13491341"/>
              <a:gd name="connsiteX59" fmla="*/ 9350860 w 11088796"/>
              <a:gd name="connsiteY59" fmla="*/ 5503319 h 13491341"/>
              <a:gd name="connsiteX60" fmla="*/ 8755108 w 11088796"/>
              <a:gd name="connsiteY60" fmla="*/ 5618451 h 13491341"/>
              <a:gd name="connsiteX61" fmla="*/ 5665264 w 11088796"/>
              <a:gd name="connsiteY61" fmla="*/ 3264535 h 13491341"/>
              <a:gd name="connsiteX62" fmla="*/ 5596232 w 11088796"/>
              <a:gd name="connsiteY62" fmla="*/ 2642955 h 13491341"/>
              <a:gd name="connsiteX63" fmla="*/ 5978286 w 11088796"/>
              <a:gd name="connsiteY63" fmla="*/ 2454748 h 13491341"/>
              <a:gd name="connsiteX64" fmla="*/ 1124504 w 11088796"/>
              <a:gd name="connsiteY64" fmla="*/ 2113497 h 13491341"/>
              <a:gd name="connsiteX65" fmla="*/ 1366063 w 11088796"/>
              <a:gd name="connsiteY65" fmla="*/ 2195470 h 13491341"/>
              <a:gd name="connsiteX66" fmla="*/ 10938820 w 11088796"/>
              <a:gd name="connsiteY66" fmla="*/ 9488219 h 13491341"/>
              <a:gd name="connsiteX67" fmla="*/ 10982418 w 11088796"/>
              <a:gd name="connsiteY67" fmla="*/ 10098117 h 13491341"/>
              <a:gd name="connsiteX68" fmla="*/ 10366800 w 11088796"/>
              <a:gd name="connsiteY68" fmla="*/ 10239076 h 13491341"/>
              <a:gd name="connsiteX69" fmla="*/ 794043 w 11088796"/>
              <a:gd name="connsiteY69" fmla="*/ 2946327 h 13491341"/>
              <a:gd name="connsiteX70" fmla="*/ 744627 w 11088796"/>
              <a:gd name="connsiteY70" fmla="*/ 2298728 h 13491341"/>
              <a:gd name="connsiteX71" fmla="*/ 1124504 w 11088796"/>
              <a:gd name="connsiteY71" fmla="*/ 2113497 h 13491341"/>
              <a:gd name="connsiteX72" fmla="*/ 7356102 w 11088796"/>
              <a:gd name="connsiteY72" fmla="*/ 1797588 h 13491341"/>
              <a:gd name="connsiteX73" fmla="*/ 7581448 w 11088796"/>
              <a:gd name="connsiteY73" fmla="*/ 1868497 h 13491341"/>
              <a:gd name="connsiteX74" fmla="*/ 9593352 w 11088796"/>
              <a:gd name="connsiteY74" fmla="*/ 3401213 h 13491341"/>
              <a:gd name="connsiteX75" fmla="*/ 9637536 w 11088796"/>
              <a:gd name="connsiteY75" fmla="*/ 4008670 h 13491341"/>
              <a:gd name="connsiteX76" fmla="*/ 9021352 w 11088796"/>
              <a:gd name="connsiteY76" fmla="*/ 4152044 h 13491341"/>
              <a:gd name="connsiteX77" fmla="*/ 7009448 w 11088796"/>
              <a:gd name="connsiteY77" fmla="*/ 2619328 h 13491341"/>
              <a:gd name="connsiteX78" fmla="*/ 6984064 w 11088796"/>
              <a:gd name="connsiteY78" fmla="*/ 1987194 h 13491341"/>
              <a:gd name="connsiteX79" fmla="*/ 7356102 w 11088796"/>
              <a:gd name="connsiteY79" fmla="*/ 1797588 h 13491341"/>
              <a:gd name="connsiteX80" fmla="*/ 8626238 w 11088796"/>
              <a:gd name="connsiteY80" fmla="*/ 1077861 h 13491341"/>
              <a:gd name="connsiteX81" fmla="*/ 8867664 w 11088796"/>
              <a:gd name="connsiteY81" fmla="*/ 1161018 h 13491341"/>
              <a:gd name="connsiteX82" fmla="*/ 9942284 w 11088796"/>
              <a:gd name="connsiteY82" fmla="*/ 1979689 h 13491341"/>
              <a:gd name="connsiteX83" fmla="*/ 10009308 w 11088796"/>
              <a:gd name="connsiteY83" fmla="*/ 2604557 h 13491341"/>
              <a:gd name="connsiteX84" fmla="*/ 9370276 w 11088796"/>
              <a:gd name="connsiteY84" fmla="*/ 2730530 h 13491341"/>
              <a:gd name="connsiteX85" fmla="*/ 8295656 w 11088796"/>
              <a:gd name="connsiteY85" fmla="*/ 1911858 h 13491341"/>
              <a:gd name="connsiteX86" fmla="*/ 8250554 w 11088796"/>
              <a:gd name="connsiteY86" fmla="*/ 1264696 h 13491341"/>
              <a:gd name="connsiteX87" fmla="*/ 8626238 w 11088796"/>
              <a:gd name="connsiteY87" fmla="*/ 1077861 h 13491341"/>
              <a:gd name="connsiteX88" fmla="*/ 9447378 w 11088796"/>
              <a:gd name="connsiteY88" fmla="*/ 1 h 13491341"/>
              <a:gd name="connsiteX89" fmla="*/ 9689796 w 11088796"/>
              <a:gd name="connsiteY89" fmla="*/ 81858 h 13491341"/>
              <a:gd name="connsiteX90" fmla="*/ 10764416 w 11088796"/>
              <a:gd name="connsiteY90" fmla="*/ 900529 h 13491341"/>
              <a:gd name="connsiteX91" fmla="*/ 10812642 w 11088796"/>
              <a:gd name="connsiteY91" fmla="*/ 1550070 h 13491341"/>
              <a:gd name="connsiteX92" fmla="*/ 10192408 w 11088796"/>
              <a:gd name="connsiteY92" fmla="*/ 1651368 h 13491341"/>
              <a:gd name="connsiteX93" fmla="*/ 9117788 w 11088796"/>
              <a:gd name="connsiteY93" fmla="*/ 832697 h 13491341"/>
              <a:gd name="connsiteX94" fmla="*/ 9053888 w 11088796"/>
              <a:gd name="connsiteY94" fmla="*/ 210211 h 13491341"/>
              <a:gd name="connsiteX95" fmla="*/ 9447378 w 11088796"/>
              <a:gd name="connsiteY95" fmla="*/ 1 h 1349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1088796" h="13491341">
                <a:moveTo>
                  <a:pt x="490691" y="11756903"/>
                </a:moveTo>
                <a:cubicBezTo>
                  <a:pt x="576640" y="11756478"/>
                  <a:pt x="661187" y="11782498"/>
                  <a:pt x="733817" y="11837830"/>
                </a:cubicBezTo>
                <a:cubicBezTo>
                  <a:pt x="733817" y="11837830"/>
                  <a:pt x="733817" y="11837830"/>
                  <a:pt x="1808437" y="12656501"/>
                </a:cubicBezTo>
                <a:cubicBezTo>
                  <a:pt x="2002119" y="12804053"/>
                  <a:pt x="2020477" y="13091014"/>
                  <a:pt x="1856663" y="13306044"/>
                </a:cubicBezTo>
                <a:cubicBezTo>
                  <a:pt x="1708962" y="13499922"/>
                  <a:pt x="1430112" y="13554893"/>
                  <a:pt x="1236430" y="13407341"/>
                </a:cubicBezTo>
                <a:cubicBezTo>
                  <a:pt x="1236430" y="13407341"/>
                  <a:pt x="1236430" y="13407341"/>
                  <a:pt x="161810" y="12588671"/>
                </a:cubicBezTo>
                <a:cubicBezTo>
                  <a:pt x="-31872" y="12441120"/>
                  <a:pt x="-49792" y="12160062"/>
                  <a:pt x="97910" y="11966183"/>
                </a:cubicBezTo>
                <a:cubicBezTo>
                  <a:pt x="200294" y="11831790"/>
                  <a:pt x="347442" y="11757613"/>
                  <a:pt x="490691" y="11756903"/>
                </a:cubicBezTo>
                <a:close/>
                <a:moveTo>
                  <a:pt x="1287637" y="10710803"/>
                </a:moveTo>
                <a:cubicBezTo>
                  <a:pt x="1369716" y="10715457"/>
                  <a:pt x="1451110" y="10745615"/>
                  <a:pt x="1523741" y="10800947"/>
                </a:cubicBezTo>
                <a:cubicBezTo>
                  <a:pt x="1523741" y="10800947"/>
                  <a:pt x="1523741" y="10800947"/>
                  <a:pt x="2598361" y="11619618"/>
                </a:cubicBezTo>
                <a:cubicBezTo>
                  <a:pt x="2792042" y="11767170"/>
                  <a:pt x="2832808" y="12024717"/>
                  <a:pt x="2667707" y="12241437"/>
                </a:cubicBezTo>
                <a:cubicBezTo>
                  <a:pt x="2521245" y="12433688"/>
                  <a:pt x="2243477" y="12487239"/>
                  <a:pt x="2049794" y="12339687"/>
                </a:cubicBezTo>
                <a:cubicBezTo>
                  <a:pt x="2049794" y="12339687"/>
                  <a:pt x="2049794" y="12339687"/>
                  <a:pt x="975175" y="11521017"/>
                </a:cubicBezTo>
                <a:cubicBezTo>
                  <a:pt x="781493" y="11373465"/>
                  <a:pt x="762492" y="11093830"/>
                  <a:pt x="908953" y="10901578"/>
                </a:cubicBezTo>
                <a:cubicBezTo>
                  <a:pt x="1012143" y="10766128"/>
                  <a:pt x="1150840" y="10703045"/>
                  <a:pt x="1287637" y="10710803"/>
                </a:cubicBezTo>
                <a:close/>
                <a:moveTo>
                  <a:pt x="1721569" y="9334566"/>
                </a:moveTo>
                <a:cubicBezTo>
                  <a:pt x="1803463" y="9333793"/>
                  <a:pt x="1882852" y="9356669"/>
                  <a:pt x="1947183" y="9405678"/>
                </a:cubicBezTo>
                <a:cubicBezTo>
                  <a:pt x="1947183" y="9405678"/>
                  <a:pt x="1947183" y="9405678"/>
                  <a:pt x="3834230" y="10843275"/>
                </a:cubicBezTo>
                <a:cubicBezTo>
                  <a:pt x="4005780" y="10973966"/>
                  <a:pt x="4026594" y="11257225"/>
                  <a:pt x="3878894" y="11451101"/>
                </a:cubicBezTo>
                <a:cubicBezTo>
                  <a:pt x="3712398" y="11669653"/>
                  <a:pt x="3433780" y="11724797"/>
                  <a:pt x="3262230" y="11594106"/>
                </a:cubicBezTo>
                <a:cubicBezTo>
                  <a:pt x="3262230" y="11594106"/>
                  <a:pt x="3262230" y="11594106"/>
                  <a:pt x="1375183" y="10156508"/>
                </a:cubicBezTo>
                <a:cubicBezTo>
                  <a:pt x="1203633" y="10025818"/>
                  <a:pt x="1182818" y="9742560"/>
                  <a:pt x="1349316" y="9524008"/>
                </a:cubicBezTo>
                <a:cubicBezTo>
                  <a:pt x="1441628" y="9402835"/>
                  <a:pt x="1585080" y="9335855"/>
                  <a:pt x="1721569" y="9334566"/>
                </a:cubicBezTo>
                <a:close/>
                <a:moveTo>
                  <a:pt x="2101387" y="7936576"/>
                </a:moveTo>
                <a:cubicBezTo>
                  <a:pt x="2186631" y="7938355"/>
                  <a:pt x="2271321" y="7965270"/>
                  <a:pt x="2344041" y="8020670"/>
                </a:cubicBezTo>
                <a:cubicBezTo>
                  <a:pt x="2344041" y="8020670"/>
                  <a:pt x="2344041" y="8020670"/>
                  <a:pt x="5052676" y="10084172"/>
                </a:cubicBezTo>
                <a:cubicBezTo>
                  <a:pt x="5246596" y="10231905"/>
                  <a:pt x="5267826" y="10515482"/>
                  <a:pt x="5120124" y="10709361"/>
                </a:cubicBezTo>
                <a:cubicBezTo>
                  <a:pt x="4953624" y="10927915"/>
                  <a:pt x="4674590" y="10982744"/>
                  <a:pt x="4480668" y="10835011"/>
                </a:cubicBezTo>
                <a:cubicBezTo>
                  <a:pt x="4480668" y="10835011"/>
                  <a:pt x="4480668" y="10835011"/>
                  <a:pt x="1772034" y="8771509"/>
                </a:cubicBezTo>
                <a:cubicBezTo>
                  <a:pt x="1578113" y="8623776"/>
                  <a:pt x="1556883" y="8340198"/>
                  <a:pt x="1723383" y="8121644"/>
                </a:cubicBezTo>
                <a:cubicBezTo>
                  <a:pt x="1815697" y="8000470"/>
                  <a:pt x="1959313" y="7933611"/>
                  <a:pt x="2101387" y="7936576"/>
                </a:cubicBezTo>
                <a:close/>
                <a:moveTo>
                  <a:pt x="1945410" y="6115309"/>
                </a:moveTo>
                <a:cubicBezTo>
                  <a:pt x="2031653" y="6115412"/>
                  <a:pt x="2116421" y="6141783"/>
                  <a:pt x="2188908" y="6197004"/>
                </a:cubicBezTo>
                <a:cubicBezTo>
                  <a:pt x="2188908" y="6197004"/>
                  <a:pt x="2188908" y="6197004"/>
                  <a:pt x="6859286" y="9755006"/>
                </a:cubicBezTo>
                <a:cubicBezTo>
                  <a:pt x="7052586" y="9902268"/>
                  <a:pt x="7052554" y="10173950"/>
                  <a:pt x="6889502" y="10387978"/>
                </a:cubicBezTo>
                <a:cubicBezTo>
                  <a:pt x="6742488" y="10580955"/>
                  <a:pt x="6480566" y="10653123"/>
                  <a:pt x="6287266" y="10505862"/>
                </a:cubicBezTo>
                <a:cubicBezTo>
                  <a:pt x="6287266" y="10505862"/>
                  <a:pt x="6287266" y="10505862"/>
                  <a:pt x="1616888" y="6947860"/>
                </a:cubicBezTo>
                <a:cubicBezTo>
                  <a:pt x="1423588" y="6800599"/>
                  <a:pt x="1404912" y="6514668"/>
                  <a:pt x="1551927" y="6321692"/>
                </a:cubicBezTo>
                <a:cubicBezTo>
                  <a:pt x="1653834" y="6187921"/>
                  <a:pt x="1801671" y="6115135"/>
                  <a:pt x="1945410" y="6115309"/>
                </a:cubicBezTo>
                <a:close/>
                <a:moveTo>
                  <a:pt x="1120711" y="3826332"/>
                </a:moveTo>
                <a:cubicBezTo>
                  <a:pt x="1205571" y="3828346"/>
                  <a:pt x="1289952" y="3855341"/>
                  <a:pt x="1362501" y="3910611"/>
                </a:cubicBezTo>
                <a:cubicBezTo>
                  <a:pt x="1362501" y="3910611"/>
                  <a:pt x="1362501" y="3910611"/>
                  <a:pt x="9297658" y="9955798"/>
                </a:cubicBezTo>
                <a:cubicBezTo>
                  <a:pt x="9491122" y="10103183"/>
                  <a:pt x="9491234" y="10368433"/>
                  <a:pt x="9344772" y="10560687"/>
                </a:cubicBezTo>
                <a:cubicBezTo>
                  <a:pt x="9179666" y="10777410"/>
                  <a:pt x="8942548" y="10823263"/>
                  <a:pt x="8749084" y="10675877"/>
                </a:cubicBezTo>
                <a:cubicBezTo>
                  <a:pt x="8749084" y="10675877"/>
                  <a:pt x="8749084" y="10675877"/>
                  <a:pt x="813928" y="4630689"/>
                </a:cubicBezTo>
                <a:cubicBezTo>
                  <a:pt x="620463" y="4483305"/>
                  <a:pt x="579867" y="4225882"/>
                  <a:pt x="744971" y="4009160"/>
                </a:cubicBezTo>
                <a:cubicBezTo>
                  <a:pt x="836511" y="3889001"/>
                  <a:pt x="979277" y="3822972"/>
                  <a:pt x="1120711" y="3826332"/>
                </a:cubicBezTo>
                <a:close/>
                <a:moveTo>
                  <a:pt x="4227254" y="2790686"/>
                </a:moveTo>
                <a:cubicBezTo>
                  <a:pt x="4310200" y="2788659"/>
                  <a:pt x="4389662" y="2811590"/>
                  <a:pt x="4454070" y="2860658"/>
                </a:cubicBezTo>
                <a:cubicBezTo>
                  <a:pt x="4454070" y="2860658"/>
                  <a:pt x="4454070" y="2860658"/>
                  <a:pt x="9475564" y="6686148"/>
                </a:cubicBezTo>
                <a:cubicBezTo>
                  <a:pt x="9647320" y="6816995"/>
                  <a:pt x="9671436" y="7102770"/>
                  <a:pt x="9504938" y="7321320"/>
                </a:cubicBezTo>
                <a:cubicBezTo>
                  <a:pt x="9357238" y="7515197"/>
                  <a:pt x="9075320" y="7567825"/>
                  <a:pt x="8903564" y="7436978"/>
                </a:cubicBezTo>
                <a:cubicBezTo>
                  <a:pt x="8903564" y="7436978"/>
                  <a:pt x="8903564" y="7436978"/>
                  <a:pt x="3882070" y="3611488"/>
                </a:cubicBezTo>
                <a:cubicBezTo>
                  <a:pt x="3710313" y="3480640"/>
                  <a:pt x="3689321" y="3197246"/>
                  <a:pt x="3837020" y="3003370"/>
                </a:cubicBezTo>
                <a:cubicBezTo>
                  <a:pt x="3941082" y="2866775"/>
                  <a:pt x="4089010" y="2794065"/>
                  <a:pt x="4227254" y="2790686"/>
                </a:cubicBezTo>
                <a:close/>
                <a:moveTo>
                  <a:pt x="5978286" y="2454748"/>
                </a:moveTo>
                <a:cubicBezTo>
                  <a:pt x="6060956" y="2459853"/>
                  <a:pt x="6142436" y="2490076"/>
                  <a:pt x="6213830" y="2544466"/>
                </a:cubicBezTo>
                <a:cubicBezTo>
                  <a:pt x="6213830" y="2544466"/>
                  <a:pt x="6213830" y="2544466"/>
                  <a:pt x="9303674" y="4898383"/>
                </a:cubicBezTo>
                <a:cubicBezTo>
                  <a:pt x="9497180" y="5045798"/>
                  <a:pt x="9515962" y="5286598"/>
                  <a:pt x="9350860" y="5503319"/>
                </a:cubicBezTo>
                <a:cubicBezTo>
                  <a:pt x="9204398" y="5695570"/>
                  <a:pt x="8948614" y="5765868"/>
                  <a:pt x="8755108" y="5618451"/>
                </a:cubicBezTo>
                <a:cubicBezTo>
                  <a:pt x="8755108" y="5618451"/>
                  <a:pt x="8755108" y="5618451"/>
                  <a:pt x="5665264" y="3264535"/>
                </a:cubicBezTo>
                <a:cubicBezTo>
                  <a:pt x="5474880" y="3119496"/>
                  <a:pt x="5449770" y="2835207"/>
                  <a:pt x="5596232" y="2642955"/>
                </a:cubicBezTo>
                <a:cubicBezTo>
                  <a:pt x="5699420" y="2507505"/>
                  <a:pt x="5840504" y="2446239"/>
                  <a:pt x="5978286" y="2454748"/>
                </a:cubicBezTo>
                <a:close/>
                <a:moveTo>
                  <a:pt x="1124504" y="2113497"/>
                </a:moveTo>
                <a:cubicBezTo>
                  <a:pt x="1210071" y="2114841"/>
                  <a:pt x="1294642" y="2141060"/>
                  <a:pt x="1366063" y="2195470"/>
                </a:cubicBezTo>
                <a:cubicBezTo>
                  <a:pt x="1366063" y="2195470"/>
                  <a:pt x="1366063" y="2195470"/>
                  <a:pt x="10938820" y="9488219"/>
                </a:cubicBezTo>
                <a:cubicBezTo>
                  <a:pt x="11132398" y="9635692"/>
                  <a:pt x="11129432" y="9905139"/>
                  <a:pt x="10982418" y="10098117"/>
                </a:cubicBezTo>
                <a:cubicBezTo>
                  <a:pt x="10819366" y="10312145"/>
                  <a:pt x="10560378" y="10386547"/>
                  <a:pt x="10366800" y="10239076"/>
                </a:cubicBezTo>
                <a:cubicBezTo>
                  <a:pt x="10366800" y="10239076"/>
                  <a:pt x="10366800" y="10239076"/>
                  <a:pt x="794043" y="2946327"/>
                </a:cubicBezTo>
                <a:cubicBezTo>
                  <a:pt x="603587" y="2801233"/>
                  <a:pt x="581575" y="2512756"/>
                  <a:pt x="744627" y="2298728"/>
                </a:cubicBezTo>
                <a:cubicBezTo>
                  <a:pt x="836511" y="2178117"/>
                  <a:pt x="981892" y="2111258"/>
                  <a:pt x="1124504" y="2113497"/>
                </a:cubicBezTo>
                <a:close/>
                <a:moveTo>
                  <a:pt x="7356102" y="1797588"/>
                </a:moveTo>
                <a:cubicBezTo>
                  <a:pt x="7437918" y="1796756"/>
                  <a:pt x="7517214" y="1819562"/>
                  <a:pt x="7581448" y="1868497"/>
                </a:cubicBezTo>
                <a:cubicBezTo>
                  <a:pt x="7581448" y="1868497"/>
                  <a:pt x="7581448" y="1868497"/>
                  <a:pt x="9593352" y="3401213"/>
                </a:cubicBezTo>
                <a:cubicBezTo>
                  <a:pt x="9764644" y="3531709"/>
                  <a:pt x="9785234" y="3814795"/>
                  <a:pt x="9637536" y="4008670"/>
                </a:cubicBezTo>
                <a:cubicBezTo>
                  <a:pt x="9471038" y="4227222"/>
                  <a:pt x="9192646" y="4282538"/>
                  <a:pt x="9021352" y="4152044"/>
                </a:cubicBezTo>
                <a:cubicBezTo>
                  <a:pt x="9021352" y="4152044"/>
                  <a:pt x="9021352" y="4152044"/>
                  <a:pt x="7009448" y="2619328"/>
                </a:cubicBezTo>
                <a:cubicBezTo>
                  <a:pt x="6838156" y="2488833"/>
                  <a:pt x="6817566" y="2205746"/>
                  <a:pt x="6984064" y="1987194"/>
                </a:cubicBezTo>
                <a:cubicBezTo>
                  <a:pt x="7076376" y="1866022"/>
                  <a:pt x="7219740" y="1798975"/>
                  <a:pt x="7356102" y="1797588"/>
                </a:cubicBezTo>
                <a:close/>
                <a:moveTo>
                  <a:pt x="8626238" y="1077861"/>
                </a:moveTo>
                <a:cubicBezTo>
                  <a:pt x="8710866" y="1079170"/>
                  <a:pt x="8795034" y="1105687"/>
                  <a:pt x="8867664" y="1161018"/>
                </a:cubicBezTo>
                <a:cubicBezTo>
                  <a:pt x="8867664" y="1161018"/>
                  <a:pt x="8867664" y="1161018"/>
                  <a:pt x="9942284" y="1979689"/>
                </a:cubicBezTo>
                <a:cubicBezTo>
                  <a:pt x="10135964" y="2127242"/>
                  <a:pt x="10157008" y="2410678"/>
                  <a:pt x="10009308" y="2604557"/>
                </a:cubicBezTo>
                <a:cubicBezTo>
                  <a:pt x="9842808" y="2823111"/>
                  <a:pt x="9563958" y="2878081"/>
                  <a:pt x="9370276" y="2730530"/>
                </a:cubicBezTo>
                <a:cubicBezTo>
                  <a:pt x="9370276" y="2730530"/>
                  <a:pt x="9370276" y="2730530"/>
                  <a:pt x="8295656" y="1911858"/>
                </a:cubicBezTo>
                <a:cubicBezTo>
                  <a:pt x="8101974" y="1764307"/>
                  <a:pt x="8084054" y="1483251"/>
                  <a:pt x="8250554" y="1264696"/>
                </a:cubicBezTo>
                <a:cubicBezTo>
                  <a:pt x="8342868" y="1143522"/>
                  <a:pt x="8485190" y="1075680"/>
                  <a:pt x="8626238" y="1077861"/>
                </a:cubicBezTo>
                <a:close/>
                <a:moveTo>
                  <a:pt x="9447378" y="1"/>
                </a:moveTo>
                <a:cubicBezTo>
                  <a:pt x="9532998" y="9"/>
                  <a:pt x="9617166" y="26526"/>
                  <a:pt x="9689796" y="81858"/>
                </a:cubicBezTo>
                <a:cubicBezTo>
                  <a:pt x="9689796" y="81858"/>
                  <a:pt x="9689796" y="81858"/>
                  <a:pt x="10764416" y="900529"/>
                </a:cubicBezTo>
                <a:cubicBezTo>
                  <a:pt x="10958096" y="1048080"/>
                  <a:pt x="10979140" y="1331516"/>
                  <a:pt x="10812642" y="1550070"/>
                </a:cubicBezTo>
                <a:cubicBezTo>
                  <a:pt x="10664940" y="1743949"/>
                  <a:pt x="10386090" y="1798919"/>
                  <a:pt x="10192408" y="1651368"/>
                </a:cubicBezTo>
                <a:cubicBezTo>
                  <a:pt x="10192408" y="1651368"/>
                  <a:pt x="10192408" y="1651368"/>
                  <a:pt x="9117788" y="832697"/>
                </a:cubicBezTo>
                <a:cubicBezTo>
                  <a:pt x="8924106" y="685146"/>
                  <a:pt x="8906186" y="404090"/>
                  <a:pt x="9053888" y="210211"/>
                </a:cubicBezTo>
                <a:cubicBezTo>
                  <a:pt x="9157950" y="73615"/>
                  <a:pt x="9304680" y="-11"/>
                  <a:pt x="9447378" y="1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64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3000">
        <p14:doors dir="vert"/>
      </p:transition>
    </mc:Choice>
    <mc:Fallback xmlns="">
      <p:transition spd="slow" advClick="0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320680A-D19F-40A5-B29C-7576CA1A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B5ACF881-5B30-4341-B9EB-091BCB626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D921F85A-9116-42D5-81A7-CA6B46643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EDA0D49-17CB-41B2-83A2-D9B69D1E8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D99AE37-50C8-42C1-8515-905CB6210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75128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D6D6833-0058-4625-AF11-453F6370B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A80D16B4-7F76-4B57-9140-4587C4C98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A8A1A866-0795-48BD-B5A2-4225B757D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941880F-FF89-4B09-8F79-0D13BFAAD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87E2134-1C57-443C-A28B-C171C5F09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3461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82D0A5C-B72A-46C7-AAC2-478626DAE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EB991BB-A3E4-4B97-99EF-6B01EBB4C8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48B68431-3C4A-4344-A36C-56B848B0B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C49CEED2-205F-4CED-B079-68FA03217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DC22AF74-5129-4AA2-B036-5A30F5D72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E764D4B-B377-4C5D-9FF8-3098353C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1337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739A76E-DA96-41F3-A29C-2CD7CD827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89AC38DE-CEE4-4A27-80A7-780AB5C2B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258B7443-E585-42E1-B4D9-0940EDE1C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400AA2E0-86E2-4EA4-88CE-DB1CE402B7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A14AAA43-A03B-4A3D-9CA2-949EC02FDB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C2F658E1-DE59-486B-A34E-57F872841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118740C3-9652-4C98-A263-CA1504BE7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B02F3C83-5E32-443F-8DD9-F1095427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7645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9BA7A9C-DE2B-4302-A18D-DBEF82C34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EB3A898C-5037-42AE-A9F3-65C65ED9F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81CF0C51-2746-40D1-AEF3-1C68EF5F3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6D9A3E66-E54B-438A-A100-48241B37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3010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5D6877BA-E42E-4AB2-837C-3CB1B3646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1452569B-CEAD-4025-8068-B42A55386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24D362BE-DB6E-4A93-87A8-E657B2C65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5489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30FA3F1-1A3A-4051-AD43-0E1B3DBC9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C47EF9A-D659-415A-BBCA-4B608BEF3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4581A2F-E806-412C-BB37-67F2CB5B3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82155954-422E-48CA-B47D-8B3D540F4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D1CC664B-A7DA-42DF-A011-03264F304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96092CA8-69B2-48DB-B4DB-8715E365A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4096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257C916-4173-4E42-A0F9-A7423F639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E61E5D2-648F-4549-B2F9-0AE89598B5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B9E4C949-38F0-4F3D-B170-16F3383AD3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B690DD2D-2B84-4A01-9C75-D3893012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E9AAFA3-BACC-4ABE-98A8-08F58610B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265D837-5750-43AD-9EEE-380004EF2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2759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5F2A7306-D5EC-450E-B69D-B5F104856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8B1B8E91-B75A-4718-81B7-1713A2FCD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EB488B7E-4707-4008-8FE9-C07819285F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3EC36-353E-4F4B-976E-7B58ABF7D07F}" type="datetimeFigureOut">
              <a:rPr lang="zh-CN" altLang="en-US" smtClean="0"/>
              <a:t>2019/1/1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063F06FD-784A-4F9C-BCB9-815662A1B6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4F810D7-EC27-4AE4-B542-14079EF997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B5BED-F450-4A44-B823-E08F280567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041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  <p:sldLayoutId id="2147483665" r:id="rId16"/>
    <p:sldLayoutId id="2147483666" r:id="rId17"/>
    <p:sldLayoutId id="2147483667" r:id="rId18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image" Target="../media/image5.gif"/><Relationship Id="rId7" Type="http://schemas.openxmlformats.org/officeDocument/2006/relationships/image" Target="../media/image9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6.gif"/><Relationship Id="rId9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4346" y="-2669654"/>
            <a:ext cx="6863308" cy="12192000"/>
          </a:xfrm>
          <a:prstGeom prst="rect">
            <a:avLst/>
          </a:prstGeom>
        </p:spPr>
      </p:pic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E0998347-F9BB-446E-861E-0094CDAA5E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0C09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6" name="圆: 空心 5"/>
          <p:cNvSpPr/>
          <p:nvPr/>
        </p:nvSpPr>
        <p:spPr>
          <a:xfrm>
            <a:off x="7945171" y="-743498"/>
            <a:ext cx="5101308" cy="5101308"/>
          </a:xfrm>
          <a:prstGeom prst="donu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B016E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219452" y="1245389"/>
            <a:ext cx="3399558" cy="3399558"/>
          </a:xfrm>
          <a:prstGeom prst="ellipse">
            <a:avLst/>
          </a:prstGeom>
          <a:blipFill dpi="0" rotWithShape="1">
            <a:blip r:embed="rId7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B016E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charset="-122"/>
            </a:endParaRPr>
          </a:p>
        </p:txBody>
      </p:sp>
      <p:sp>
        <p:nvSpPr>
          <p:cNvPr id="60" name="圆: 空心 59"/>
          <p:cNvSpPr/>
          <p:nvPr/>
        </p:nvSpPr>
        <p:spPr>
          <a:xfrm>
            <a:off x="8598178" y="4448241"/>
            <a:ext cx="1326872" cy="1326872"/>
          </a:xfrm>
          <a:prstGeom prst="donu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B016E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charset="-122"/>
            </a:endParaRPr>
          </a:p>
        </p:txBody>
      </p:sp>
      <p:sp>
        <p:nvSpPr>
          <p:cNvPr id="62" name="圆: 空心 61"/>
          <p:cNvSpPr/>
          <p:nvPr/>
        </p:nvSpPr>
        <p:spPr>
          <a:xfrm>
            <a:off x="10839449" y="5529537"/>
            <a:ext cx="491151" cy="491151"/>
          </a:xfrm>
          <a:prstGeom prst="don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B016E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方正黑体简体" panose="03000509000000000000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689862" y="1272984"/>
            <a:ext cx="36513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smtClean="0">
                <a:solidFill>
                  <a:schemeClr val="bg1"/>
                </a:solidFill>
                <a:latin typeface="Arial" panose="020B0604020202020204" pitchFamily="34" charset="0"/>
                <a:ea typeface="方正黑体简体" panose="03000509000000000000" pitchFamily="65" charset="-122"/>
                <a:cs typeface="Arial" panose="020B0604020202020204" pitchFamily="34" charset="0"/>
              </a:rPr>
              <a:t>202X</a:t>
            </a:r>
            <a:endParaRPr lang="en-US" altLang="zh-CN" sz="9600" dirty="0">
              <a:solidFill>
                <a:schemeClr val="bg1"/>
              </a:solidFill>
              <a:latin typeface="Arial" panose="020B0604020202020204" pitchFamily="34" charset="0"/>
              <a:ea typeface="方正黑体简体" panose="03000509000000000000" pitchFamily="65" charset="-122"/>
              <a:cs typeface="Arial" panose="020B06040202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654313" y="2973876"/>
            <a:ext cx="54600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rPr>
              <a:t>企业宣传 </a:t>
            </a:r>
            <a:r>
              <a:rPr lang="en-US" altLang="zh-CN" sz="20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rPr>
              <a:t>| </a:t>
            </a:r>
            <a:r>
              <a:rPr lang="zh-CN" altLang="en-US" sz="20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公司介绍 </a:t>
            </a:r>
            <a:r>
              <a:rPr lang="en-US" altLang="zh-CN" sz="20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rPr>
              <a:t>| </a:t>
            </a:r>
            <a:r>
              <a:rPr lang="zh-CN" altLang="en-US" sz="20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商业策划 </a:t>
            </a:r>
            <a:r>
              <a:rPr lang="en-US" altLang="zh-CN" sz="20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rPr>
              <a:t>| </a:t>
            </a:r>
            <a:r>
              <a:rPr lang="zh-CN" altLang="en-US" sz="20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入职培训</a:t>
            </a:r>
          </a:p>
        </p:txBody>
      </p:sp>
      <p:sp>
        <p:nvSpPr>
          <p:cNvPr id="66" name="矩形 65"/>
          <p:cNvSpPr/>
          <p:nvPr/>
        </p:nvSpPr>
        <p:spPr>
          <a:xfrm>
            <a:off x="581999" y="5450685"/>
            <a:ext cx="575866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/>
                </a:solidFill>
                <a:latin typeface="Century Gothic" panose="020B0502020202020204" pitchFamily="34" charset="0"/>
                <a:ea typeface="方正黑体简体" panose="03000509000000000000" pitchFamily="65" charset="-122"/>
              </a:rPr>
              <a:t>Be always as merry as ever you can, for no-one delights in an sorrowful man. for no-one delights in an sorrowful man. 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1829905" y="4788273"/>
            <a:ext cx="360000" cy="360000"/>
            <a:chOff x="8758647" y="3379013"/>
            <a:chExt cx="360000" cy="360000"/>
          </a:xfrm>
        </p:grpSpPr>
        <p:sp>
          <p:nvSpPr>
            <p:cNvPr id="68" name="椭圆 67"/>
            <p:cNvSpPr/>
            <p:nvPr/>
          </p:nvSpPr>
          <p:spPr>
            <a:xfrm>
              <a:off x="8758647" y="3379013"/>
              <a:ext cx="360000" cy="360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方正黑体简体" panose="03000509000000000000" pitchFamily="65" charset="-122"/>
              </a:endParaRPr>
            </a:p>
          </p:txBody>
        </p:sp>
        <p:sp>
          <p:nvSpPr>
            <p:cNvPr id="69" name="任意多边形 68"/>
            <p:cNvSpPr/>
            <p:nvPr/>
          </p:nvSpPr>
          <p:spPr bwMode="auto">
            <a:xfrm>
              <a:off x="8857665" y="3489736"/>
              <a:ext cx="161366" cy="138662"/>
            </a:xfrm>
            <a:custGeom>
              <a:avLst/>
              <a:gdLst>
                <a:gd name="connsiteX0" fmla="*/ 1131888 w 3463925"/>
                <a:gd name="connsiteY0" fmla="*/ 2093913 h 2976563"/>
                <a:gd name="connsiteX1" fmla="*/ 1109662 w 3463925"/>
                <a:gd name="connsiteY1" fmla="*/ 2094703 h 2976563"/>
                <a:gd name="connsiteX2" fmla="*/ 1089025 w 3463925"/>
                <a:gd name="connsiteY2" fmla="*/ 2097863 h 2976563"/>
                <a:gd name="connsiteX3" fmla="*/ 1070769 w 3463925"/>
                <a:gd name="connsiteY3" fmla="*/ 2103394 h 2976563"/>
                <a:gd name="connsiteX4" fmla="*/ 1052512 w 3463925"/>
                <a:gd name="connsiteY4" fmla="*/ 2109714 h 2976563"/>
                <a:gd name="connsiteX5" fmla="*/ 1035050 w 3463925"/>
                <a:gd name="connsiteY5" fmla="*/ 2117614 h 2976563"/>
                <a:gd name="connsiteX6" fmla="*/ 1018381 w 3463925"/>
                <a:gd name="connsiteY6" fmla="*/ 2127885 h 2976563"/>
                <a:gd name="connsiteX7" fmla="*/ 1003300 w 3463925"/>
                <a:gd name="connsiteY7" fmla="*/ 2138155 h 2976563"/>
                <a:gd name="connsiteX8" fmla="*/ 988219 w 3463925"/>
                <a:gd name="connsiteY8" fmla="*/ 2150006 h 2976563"/>
                <a:gd name="connsiteX9" fmla="*/ 976312 w 3463925"/>
                <a:gd name="connsiteY9" fmla="*/ 2163437 h 2976563"/>
                <a:gd name="connsiteX10" fmla="*/ 963612 w 3463925"/>
                <a:gd name="connsiteY10" fmla="*/ 2177657 h 2976563"/>
                <a:gd name="connsiteX11" fmla="*/ 954088 w 3463925"/>
                <a:gd name="connsiteY11" fmla="*/ 2191878 h 2976563"/>
                <a:gd name="connsiteX12" fmla="*/ 944562 w 3463925"/>
                <a:gd name="connsiteY12" fmla="*/ 2207679 h 2976563"/>
                <a:gd name="connsiteX13" fmla="*/ 937419 w 3463925"/>
                <a:gd name="connsiteY13" fmla="*/ 2223480 h 2976563"/>
                <a:gd name="connsiteX14" fmla="*/ 931069 w 3463925"/>
                <a:gd name="connsiteY14" fmla="*/ 2240071 h 2976563"/>
                <a:gd name="connsiteX15" fmla="*/ 927100 w 3463925"/>
                <a:gd name="connsiteY15" fmla="*/ 2256662 h 2976563"/>
                <a:gd name="connsiteX16" fmla="*/ 923925 w 3463925"/>
                <a:gd name="connsiteY16" fmla="*/ 2273253 h 2976563"/>
                <a:gd name="connsiteX17" fmla="*/ 923925 w 3463925"/>
                <a:gd name="connsiteY17" fmla="*/ 2289843 h 2976563"/>
                <a:gd name="connsiteX18" fmla="*/ 924719 w 3463925"/>
                <a:gd name="connsiteY18" fmla="*/ 2306434 h 2976563"/>
                <a:gd name="connsiteX19" fmla="*/ 927100 w 3463925"/>
                <a:gd name="connsiteY19" fmla="*/ 2322235 h 2976563"/>
                <a:gd name="connsiteX20" fmla="*/ 931862 w 3463925"/>
                <a:gd name="connsiteY20" fmla="*/ 2338036 h 2976563"/>
                <a:gd name="connsiteX21" fmla="*/ 938212 w 3463925"/>
                <a:gd name="connsiteY21" fmla="*/ 2352257 h 2976563"/>
                <a:gd name="connsiteX22" fmla="*/ 946944 w 3463925"/>
                <a:gd name="connsiteY22" fmla="*/ 2365687 h 2976563"/>
                <a:gd name="connsiteX23" fmla="*/ 956469 w 3463925"/>
                <a:gd name="connsiteY23" fmla="*/ 2377538 h 2976563"/>
                <a:gd name="connsiteX24" fmla="*/ 968375 w 3463925"/>
                <a:gd name="connsiteY24" fmla="*/ 2388599 h 2976563"/>
                <a:gd name="connsiteX25" fmla="*/ 980281 w 3463925"/>
                <a:gd name="connsiteY25" fmla="*/ 2398079 h 2976563"/>
                <a:gd name="connsiteX26" fmla="*/ 994569 w 3463925"/>
                <a:gd name="connsiteY26" fmla="*/ 2407560 h 2976563"/>
                <a:gd name="connsiteX27" fmla="*/ 1008856 w 3463925"/>
                <a:gd name="connsiteY27" fmla="*/ 2414670 h 2976563"/>
                <a:gd name="connsiteX28" fmla="*/ 1025525 w 3463925"/>
                <a:gd name="connsiteY28" fmla="*/ 2421780 h 2976563"/>
                <a:gd name="connsiteX29" fmla="*/ 1042988 w 3463925"/>
                <a:gd name="connsiteY29" fmla="*/ 2425731 h 2976563"/>
                <a:gd name="connsiteX30" fmla="*/ 1060450 w 3463925"/>
                <a:gd name="connsiteY30" fmla="*/ 2429681 h 2976563"/>
                <a:gd name="connsiteX31" fmla="*/ 1079500 w 3463925"/>
                <a:gd name="connsiteY31" fmla="*/ 2430471 h 2976563"/>
                <a:gd name="connsiteX32" fmla="*/ 1099344 w 3463925"/>
                <a:gd name="connsiteY32" fmla="*/ 2432051 h 2976563"/>
                <a:gd name="connsiteX33" fmla="*/ 1119188 w 3463925"/>
                <a:gd name="connsiteY33" fmla="*/ 2429681 h 2976563"/>
                <a:gd name="connsiteX34" fmla="*/ 1139031 w 3463925"/>
                <a:gd name="connsiteY34" fmla="*/ 2426521 h 2976563"/>
                <a:gd name="connsiteX35" fmla="*/ 1158875 w 3463925"/>
                <a:gd name="connsiteY35" fmla="*/ 2421780 h 2976563"/>
                <a:gd name="connsiteX36" fmla="*/ 1177131 w 3463925"/>
                <a:gd name="connsiteY36" fmla="*/ 2415460 h 2976563"/>
                <a:gd name="connsiteX37" fmla="*/ 1194594 w 3463925"/>
                <a:gd name="connsiteY37" fmla="*/ 2408350 h 2976563"/>
                <a:gd name="connsiteX38" fmla="*/ 1212056 w 3463925"/>
                <a:gd name="connsiteY38" fmla="*/ 2398869 h 2976563"/>
                <a:gd name="connsiteX39" fmla="*/ 1228725 w 3463925"/>
                <a:gd name="connsiteY39" fmla="*/ 2390179 h 2976563"/>
                <a:gd name="connsiteX40" fmla="*/ 1243806 w 3463925"/>
                <a:gd name="connsiteY40" fmla="*/ 2379118 h 2976563"/>
                <a:gd name="connsiteX41" fmla="*/ 1257300 w 3463925"/>
                <a:gd name="connsiteY41" fmla="*/ 2366478 h 2976563"/>
                <a:gd name="connsiteX42" fmla="*/ 1269206 w 3463925"/>
                <a:gd name="connsiteY42" fmla="*/ 2353047 h 2976563"/>
                <a:gd name="connsiteX43" fmla="*/ 1281112 w 3463925"/>
                <a:gd name="connsiteY43" fmla="*/ 2339616 h 2976563"/>
                <a:gd name="connsiteX44" fmla="*/ 1291431 w 3463925"/>
                <a:gd name="connsiteY44" fmla="*/ 2324605 h 2976563"/>
                <a:gd name="connsiteX45" fmla="*/ 1299369 w 3463925"/>
                <a:gd name="connsiteY45" fmla="*/ 2309594 h 2976563"/>
                <a:gd name="connsiteX46" fmla="*/ 1305719 w 3463925"/>
                <a:gd name="connsiteY46" fmla="*/ 2293794 h 2976563"/>
                <a:gd name="connsiteX47" fmla="*/ 1310481 w 3463925"/>
                <a:gd name="connsiteY47" fmla="*/ 2277993 h 2976563"/>
                <a:gd name="connsiteX48" fmla="*/ 1313656 w 3463925"/>
                <a:gd name="connsiteY48" fmla="*/ 2261402 h 2976563"/>
                <a:gd name="connsiteX49" fmla="*/ 1314450 w 3463925"/>
                <a:gd name="connsiteY49" fmla="*/ 2244811 h 2976563"/>
                <a:gd name="connsiteX50" fmla="*/ 1313656 w 3463925"/>
                <a:gd name="connsiteY50" fmla="*/ 2227430 h 2976563"/>
                <a:gd name="connsiteX51" fmla="*/ 1310481 w 3463925"/>
                <a:gd name="connsiteY51" fmla="*/ 2212419 h 2976563"/>
                <a:gd name="connsiteX52" fmla="*/ 1306512 w 3463925"/>
                <a:gd name="connsiteY52" fmla="*/ 2195828 h 2976563"/>
                <a:gd name="connsiteX53" fmla="*/ 1300162 w 3463925"/>
                <a:gd name="connsiteY53" fmla="*/ 2181608 h 2976563"/>
                <a:gd name="connsiteX54" fmla="*/ 1292225 w 3463925"/>
                <a:gd name="connsiteY54" fmla="*/ 2167387 h 2976563"/>
                <a:gd name="connsiteX55" fmla="*/ 1282700 w 3463925"/>
                <a:gd name="connsiteY55" fmla="*/ 2153956 h 2976563"/>
                <a:gd name="connsiteX56" fmla="*/ 1271588 w 3463925"/>
                <a:gd name="connsiteY56" fmla="*/ 2142896 h 2976563"/>
                <a:gd name="connsiteX57" fmla="*/ 1258094 w 3463925"/>
                <a:gd name="connsiteY57" fmla="*/ 2131835 h 2976563"/>
                <a:gd name="connsiteX58" fmla="*/ 1244600 w 3463925"/>
                <a:gd name="connsiteY58" fmla="*/ 2121564 h 2976563"/>
                <a:gd name="connsiteX59" fmla="*/ 1228725 w 3463925"/>
                <a:gd name="connsiteY59" fmla="*/ 2113664 h 2976563"/>
                <a:gd name="connsiteX60" fmla="*/ 1212056 w 3463925"/>
                <a:gd name="connsiteY60" fmla="*/ 2106554 h 2976563"/>
                <a:gd name="connsiteX61" fmla="*/ 1193800 w 3463925"/>
                <a:gd name="connsiteY61" fmla="*/ 2101023 h 2976563"/>
                <a:gd name="connsiteX62" fmla="*/ 1173956 w 3463925"/>
                <a:gd name="connsiteY62" fmla="*/ 2097073 h 2976563"/>
                <a:gd name="connsiteX63" fmla="*/ 1153319 w 3463925"/>
                <a:gd name="connsiteY63" fmla="*/ 2093913 h 2976563"/>
                <a:gd name="connsiteX64" fmla="*/ 1430769 w 3463925"/>
                <a:gd name="connsiteY64" fmla="*/ 2000250 h 2976563"/>
                <a:gd name="connsiteX65" fmla="*/ 1423588 w 3463925"/>
                <a:gd name="connsiteY65" fmla="*/ 2001040 h 2976563"/>
                <a:gd name="connsiteX66" fmla="*/ 1415609 w 3463925"/>
                <a:gd name="connsiteY66" fmla="*/ 2002619 h 2976563"/>
                <a:gd name="connsiteX67" fmla="*/ 1407630 w 3463925"/>
                <a:gd name="connsiteY67" fmla="*/ 2005778 h 2976563"/>
                <a:gd name="connsiteX68" fmla="*/ 1400449 w 3463925"/>
                <a:gd name="connsiteY68" fmla="*/ 2008937 h 2976563"/>
                <a:gd name="connsiteX69" fmla="*/ 1391672 w 3463925"/>
                <a:gd name="connsiteY69" fmla="*/ 2014466 h 2976563"/>
                <a:gd name="connsiteX70" fmla="*/ 1383693 w 3463925"/>
                <a:gd name="connsiteY70" fmla="*/ 2019204 h 2976563"/>
                <a:gd name="connsiteX71" fmla="*/ 1376512 w 3463925"/>
                <a:gd name="connsiteY71" fmla="*/ 2024733 h 2976563"/>
                <a:gd name="connsiteX72" fmla="*/ 1371724 w 3463925"/>
                <a:gd name="connsiteY72" fmla="*/ 2030261 h 2976563"/>
                <a:gd name="connsiteX73" fmla="*/ 1365341 w 3463925"/>
                <a:gd name="connsiteY73" fmla="*/ 2036579 h 2976563"/>
                <a:gd name="connsiteX74" fmla="*/ 1361351 w 3463925"/>
                <a:gd name="connsiteY74" fmla="*/ 2043687 h 2976563"/>
                <a:gd name="connsiteX75" fmla="*/ 1356564 w 3463925"/>
                <a:gd name="connsiteY75" fmla="*/ 2050795 h 2976563"/>
                <a:gd name="connsiteX76" fmla="*/ 1354170 w 3463925"/>
                <a:gd name="connsiteY76" fmla="*/ 2057903 h 2976563"/>
                <a:gd name="connsiteX77" fmla="*/ 1351777 w 3463925"/>
                <a:gd name="connsiteY77" fmla="*/ 2065011 h 2976563"/>
                <a:gd name="connsiteX78" fmla="*/ 1349383 w 3463925"/>
                <a:gd name="connsiteY78" fmla="*/ 2072119 h 2976563"/>
                <a:gd name="connsiteX79" fmla="*/ 1348585 w 3463925"/>
                <a:gd name="connsiteY79" fmla="*/ 2080806 h 2976563"/>
                <a:gd name="connsiteX80" fmla="*/ 1347787 w 3463925"/>
                <a:gd name="connsiteY80" fmla="*/ 2087914 h 2976563"/>
                <a:gd name="connsiteX81" fmla="*/ 1347787 w 3463925"/>
                <a:gd name="connsiteY81" fmla="*/ 2095022 h 2976563"/>
                <a:gd name="connsiteX82" fmla="*/ 1348585 w 3463925"/>
                <a:gd name="connsiteY82" fmla="*/ 2102919 h 2976563"/>
                <a:gd name="connsiteX83" fmla="*/ 1350979 w 3463925"/>
                <a:gd name="connsiteY83" fmla="*/ 2110027 h 2976563"/>
                <a:gd name="connsiteX84" fmla="*/ 1352574 w 3463925"/>
                <a:gd name="connsiteY84" fmla="*/ 2116345 h 2976563"/>
                <a:gd name="connsiteX85" fmla="*/ 1355766 w 3463925"/>
                <a:gd name="connsiteY85" fmla="*/ 2123453 h 2976563"/>
                <a:gd name="connsiteX86" fmla="*/ 1358958 w 3463925"/>
                <a:gd name="connsiteY86" fmla="*/ 2129771 h 2976563"/>
                <a:gd name="connsiteX87" fmla="*/ 1362947 w 3463925"/>
                <a:gd name="connsiteY87" fmla="*/ 2135300 h 2976563"/>
                <a:gd name="connsiteX88" fmla="*/ 1366937 w 3463925"/>
                <a:gd name="connsiteY88" fmla="*/ 2140828 h 2976563"/>
                <a:gd name="connsiteX89" fmla="*/ 1372522 w 3463925"/>
                <a:gd name="connsiteY89" fmla="*/ 2144777 h 2976563"/>
                <a:gd name="connsiteX90" fmla="*/ 1377310 w 3463925"/>
                <a:gd name="connsiteY90" fmla="*/ 2148726 h 2976563"/>
                <a:gd name="connsiteX91" fmla="*/ 1383693 w 3463925"/>
                <a:gd name="connsiteY91" fmla="*/ 2151885 h 2976563"/>
                <a:gd name="connsiteX92" fmla="*/ 1390076 w 3463925"/>
                <a:gd name="connsiteY92" fmla="*/ 2154254 h 2976563"/>
                <a:gd name="connsiteX93" fmla="*/ 1396459 w 3463925"/>
                <a:gd name="connsiteY93" fmla="*/ 2155833 h 2976563"/>
                <a:gd name="connsiteX94" fmla="*/ 1403640 w 3463925"/>
                <a:gd name="connsiteY94" fmla="*/ 2157413 h 2976563"/>
                <a:gd name="connsiteX95" fmla="*/ 1410822 w 3463925"/>
                <a:gd name="connsiteY95" fmla="*/ 2157413 h 2976563"/>
                <a:gd name="connsiteX96" fmla="*/ 1418003 w 3463925"/>
                <a:gd name="connsiteY96" fmla="*/ 2155833 h 2976563"/>
                <a:gd name="connsiteX97" fmla="*/ 1425184 w 3463925"/>
                <a:gd name="connsiteY97" fmla="*/ 2155044 h 2976563"/>
                <a:gd name="connsiteX98" fmla="*/ 1432365 w 3463925"/>
                <a:gd name="connsiteY98" fmla="*/ 2152674 h 2976563"/>
                <a:gd name="connsiteX99" fmla="*/ 1439546 w 3463925"/>
                <a:gd name="connsiteY99" fmla="*/ 2151095 h 2976563"/>
                <a:gd name="connsiteX100" fmla="*/ 1446727 w 3463925"/>
                <a:gd name="connsiteY100" fmla="*/ 2147936 h 2976563"/>
                <a:gd name="connsiteX101" fmla="*/ 1453908 w 3463925"/>
                <a:gd name="connsiteY101" fmla="*/ 2143987 h 2976563"/>
                <a:gd name="connsiteX102" fmla="*/ 1461090 w 3463925"/>
                <a:gd name="connsiteY102" fmla="*/ 2138459 h 2976563"/>
                <a:gd name="connsiteX103" fmla="*/ 1467473 w 3463925"/>
                <a:gd name="connsiteY103" fmla="*/ 2133720 h 2976563"/>
                <a:gd name="connsiteX104" fmla="*/ 1473058 w 3463925"/>
                <a:gd name="connsiteY104" fmla="*/ 2127402 h 2976563"/>
                <a:gd name="connsiteX105" fmla="*/ 1478644 w 3463925"/>
                <a:gd name="connsiteY105" fmla="*/ 2121084 h 2976563"/>
                <a:gd name="connsiteX106" fmla="*/ 1483431 w 3463925"/>
                <a:gd name="connsiteY106" fmla="*/ 2113976 h 2976563"/>
                <a:gd name="connsiteX107" fmla="*/ 1488218 w 3463925"/>
                <a:gd name="connsiteY107" fmla="*/ 2106868 h 2976563"/>
                <a:gd name="connsiteX108" fmla="*/ 1490612 w 3463925"/>
                <a:gd name="connsiteY108" fmla="*/ 2099760 h 2976563"/>
                <a:gd name="connsiteX109" fmla="*/ 1493804 w 3463925"/>
                <a:gd name="connsiteY109" fmla="*/ 2092652 h 2976563"/>
                <a:gd name="connsiteX110" fmla="*/ 1496995 w 3463925"/>
                <a:gd name="connsiteY110" fmla="*/ 2085544 h 2976563"/>
                <a:gd name="connsiteX111" fmla="*/ 1497793 w 3463925"/>
                <a:gd name="connsiteY111" fmla="*/ 2078437 h 2976563"/>
                <a:gd name="connsiteX112" fmla="*/ 1499389 w 3463925"/>
                <a:gd name="connsiteY112" fmla="*/ 2070539 h 2976563"/>
                <a:gd name="connsiteX113" fmla="*/ 1500187 w 3463925"/>
                <a:gd name="connsiteY113" fmla="*/ 2063431 h 2976563"/>
                <a:gd name="connsiteX114" fmla="*/ 1499389 w 3463925"/>
                <a:gd name="connsiteY114" fmla="*/ 2056323 h 2976563"/>
                <a:gd name="connsiteX115" fmla="*/ 1497793 w 3463925"/>
                <a:gd name="connsiteY115" fmla="*/ 2049215 h 2976563"/>
                <a:gd name="connsiteX116" fmla="*/ 1496995 w 3463925"/>
                <a:gd name="connsiteY116" fmla="*/ 2042107 h 2976563"/>
                <a:gd name="connsiteX117" fmla="*/ 1493804 w 3463925"/>
                <a:gd name="connsiteY117" fmla="*/ 2035789 h 2976563"/>
                <a:gd name="connsiteX118" fmla="*/ 1490612 w 3463925"/>
                <a:gd name="connsiteY118" fmla="*/ 2028681 h 2976563"/>
                <a:gd name="connsiteX119" fmla="*/ 1486623 w 3463925"/>
                <a:gd name="connsiteY119" fmla="*/ 2023153 h 2976563"/>
                <a:gd name="connsiteX120" fmla="*/ 1482633 w 3463925"/>
                <a:gd name="connsiteY120" fmla="*/ 2018415 h 2976563"/>
                <a:gd name="connsiteX121" fmla="*/ 1477846 w 3463925"/>
                <a:gd name="connsiteY121" fmla="*/ 2012886 h 2976563"/>
                <a:gd name="connsiteX122" fmla="*/ 1472260 w 3463925"/>
                <a:gd name="connsiteY122" fmla="*/ 2008937 h 2976563"/>
                <a:gd name="connsiteX123" fmla="*/ 1465877 w 3463925"/>
                <a:gd name="connsiteY123" fmla="*/ 2005778 h 2976563"/>
                <a:gd name="connsiteX124" fmla="*/ 1460292 w 3463925"/>
                <a:gd name="connsiteY124" fmla="*/ 2004199 h 2976563"/>
                <a:gd name="connsiteX125" fmla="*/ 1453111 w 3463925"/>
                <a:gd name="connsiteY125" fmla="*/ 2001830 h 2976563"/>
                <a:gd name="connsiteX126" fmla="*/ 1446727 w 3463925"/>
                <a:gd name="connsiteY126" fmla="*/ 2000250 h 2976563"/>
                <a:gd name="connsiteX127" fmla="*/ 1439546 w 3463925"/>
                <a:gd name="connsiteY127" fmla="*/ 2000250 h 2976563"/>
                <a:gd name="connsiteX128" fmla="*/ 1342170 w 3463925"/>
                <a:gd name="connsiteY128" fmla="*/ 1662113 h 2976563"/>
                <a:gd name="connsiteX129" fmla="*/ 1368326 w 3463925"/>
                <a:gd name="connsiteY129" fmla="*/ 1662113 h 2976563"/>
                <a:gd name="connsiteX130" fmla="*/ 1391311 w 3463925"/>
                <a:gd name="connsiteY130" fmla="*/ 1662908 h 2976563"/>
                <a:gd name="connsiteX131" fmla="*/ 1415090 w 3463925"/>
                <a:gd name="connsiteY131" fmla="*/ 1663703 h 2976563"/>
                <a:gd name="connsiteX132" fmla="*/ 1438075 w 3463925"/>
                <a:gd name="connsiteY132" fmla="*/ 1666088 h 2976563"/>
                <a:gd name="connsiteX133" fmla="*/ 1460268 w 3463925"/>
                <a:gd name="connsiteY133" fmla="*/ 1669268 h 2976563"/>
                <a:gd name="connsiteX134" fmla="*/ 1481668 w 3463925"/>
                <a:gd name="connsiteY134" fmla="*/ 1673244 h 2976563"/>
                <a:gd name="connsiteX135" fmla="*/ 1502276 w 3463925"/>
                <a:gd name="connsiteY135" fmla="*/ 1678014 h 2976563"/>
                <a:gd name="connsiteX136" fmla="*/ 1522884 w 3463925"/>
                <a:gd name="connsiteY136" fmla="*/ 1683579 h 2976563"/>
                <a:gd name="connsiteX137" fmla="*/ 1541907 w 3463925"/>
                <a:gd name="connsiteY137" fmla="*/ 1688350 h 2976563"/>
                <a:gd name="connsiteX138" fmla="*/ 1560929 w 3463925"/>
                <a:gd name="connsiteY138" fmla="*/ 1695505 h 2976563"/>
                <a:gd name="connsiteX139" fmla="*/ 1579159 w 3463925"/>
                <a:gd name="connsiteY139" fmla="*/ 1702661 h 2976563"/>
                <a:gd name="connsiteX140" fmla="*/ 1596596 w 3463925"/>
                <a:gd name="connsiteY140" fmla="*/ 1709816 h 2976563"/>
                <a:gd name="connsiteX141" fmla="*/ 1612449 w 3463925"/>
                <a:gd name="connsiteY141" fmla="*/ 1718562 h 2976563"/>
                <a:gd name="connsiteX142" fmla="*/ 1629093 w 3463925"/>
                <a:gd name="connsiteY142" fmla="*/ 1727307 h 2976563"/>
                <a:gd name="connsiteX143" fmla="*/ 1645738 w 3463925"/>
                <a:gd name="connsiteY143" fmla="*/ 1736848 h 2976563"/>
                <a:gd name="connsiteX144" fmla="*/ 1660005 w 3463925"/>
                <a:gd name="connsiteY144" fmla="*/ 1747184 h 2976563"/>
                <a:gd name="connsiteX145" fmla="*/ 1674272 w 3463925"/>
                <a:gd name="connsiteY145" fmla="*/ 1757519 h 2976563"/>
                <a:gd name="connsiteX146" fmla="*/ 1688539 w 3463925"/>
                <a:gd name="connsiteY146" fmla="*/ 1768650 h 2976563"/>
                <a:gd name="connsiteX147" fmla="*/ 1702013 w 3463925"/>
                <a:gd name="connsiteY147" fmla="*/ 1779781 h 2976563"/>
                <a:gd name="connsiteX148" fmla="*/ 1713902 w 3463925"/>
                <a:gd name="connsiteY148" fmla="*/ 1792501 h 2976563"/>
                <a:gd name="connsiteX149" fmla="*/ 1726584 w 3463925"/>
                <a:gd name="connsiteY149" fmla="*/ 1804427 h 2976563"/>
                <a:gd name="connsiteX150" fmla="*/ 1737680 w 3463925"/>
                <a:gd name="connsiteY150" fmla="*/ 1817148 h 2976563"/>
                <a:gd name="connsiteX151" fmla="*/ 1748777 w 3463925"/>
                <a:gd name="connsiteY151" fmla="*/ 1829869 h 2976563"/>
                <a:gd name="connsiteX152" fmla="*/ 1759081 w 3463925"/>
                <a:gd name="connsiteY152" fmla="*/ 1843385 h 2976563"/>
                <a:gd name="connsiteX153" fmla="*/ 1768592 w 3463925"/>
                <a:gd name="connsiteY153" fmla="*/ 1856901 h 2976563"/>
                <a:gd name="connsiteX154" fmla="*/ 1777311 w 3463925"/>
                <a:gd name="connsiteY154" fmla="*/ 1871212 h 2976563"/>
                <a:gd name="connsiteX155" fmla="*/ 1786030 w 3463925"/>
                <a:gd name="connsiteY155" fmla="*/ 1885523 h 2976563"/>
                <a:gd name="connsiteX156" fmla="*/ 1801882 w 3463925"/>
                <a:gd name="connsiteY156" fmla="*/ 1914144 h 2976563"/>
                <a:gd name="connsiteX157" fmla="*/ 1814563 w 3463925"/>
                <a:gd name="connsiteY157" fmla="*/ 1945151 h 2976563"/>
                <a:gd name="connsiteX158" fmla="*/ 1825660 w 3463925"/>
                <a:gd name="connsiteY158" fmla="*/ 1976158 h 2976563"/>
                <a:gd name="connsiteX159" fmla="*/ 1835171 w 3463925"/>
                <a:gd name="connsiteY159" fmla="*/ 2007165 h 2976563"/>
                <a:gd name="connsiteX160" fmla="*/ 1842304 w 3463925"/>
                <a:gd name="connsiteY160" fmla="*/ 2038967 h 2976563"/>
                <a:gd name="connsiteX161" fmla="*/ 1846268 w 3463925"/>
                <a:gd name="connsiteY161" fmla="*/ 2070770 h 2976563"/>
                <a:gd name="connsiteX162" fmla="*/ 1849438 w 3463925"/>
                <a:gd name="connsiteY162" fmla="*/ 2102572 h 2976563"/>
                <a:gd name="connsiteX163" fmla="*/ 1849438 w 3463925"/>
                <a:gd name="connsiteY163" fmla="*/ 2134374 h 2976563"/>
                <a:gd name="connsiteX164" fmla="*/ 1848645 w 3463925"/>
                <a:gd name="connsiteY164" fmla="*/ 2166176 h 2976563"/>
                <a:gd name="connsiteX165" fmla="*/ 1845475 w 3463925"/>
                <a:gd name="connsiteY165" fmla="*/ 2197183 h 2976563"/>
                <a:gd name="connsiteX166" fmla="*/ 1839927 w 3463925"/>
                <a:gd name="connsiteY166" fmla="*/ 2226600 h 2976563"/>
                <a:gd name="connsiteX167" fmla="*/ 1832793 w 3463925"/>
                <a:gd name="connsiteY167" fmla="*/ 2256812 h 2976563"/>
                <a:gd name="connsiteX168" fmla="*/ 1824867 w 3463925"/>
                <a:gd name="connsiteY168" fmla="*/ 2285434 h 2976563"/>
                <a:gd name="connsiteX169" fmla="*/ 1813771 w 3463925"/>
                <a:gd name="connsiteY169" fmla="*/ 2311670 h 2976563"/>
                <a:gd name="connsiteX170" fmla="*/ 1801089 w 3463925"/>
                <a:gd name="connsiteY170" fmla="*/ 2337907 h 2976563"/>
                <a:gd name="connsiteX171" fmla="*/ 1787615 w 3463925"/>
                <a:gd name="connsiteY171" fmla="*/ 2360963 h 2976563"/>
                <a:gd name="connsiteX172" fmla="*/ 1771763 w 3463925"/>
                <a:gd name="connsiteY172" fmla="*/ 2384020 h 2976563"/>
                <a:gd name="connsiteX173" fmla="*/ 1755118 w 3463925"/>
                <a:gd name="connsiteY173" fmla="*/ 2405486 h 2976563"/>
                <a:gd name="connsiteX174" fmla="*/ 1736888 w 3463925"/>
                <a:gd name="connsiteY174" fmla="*/ 2424568 h 2976563"/>
                <a:gd name="connsiteX175" fmla="*/ 1717073 w 3463925"/>
                <a:gd name="connsiteY175" fmla="*/ 2444444 h 2976563"/>
                <a:gd name="connsiteX176" fmla="*/ 1698050 w 3463925"/>
                <a:gd name="connsiteY176" fmla="*/ 2463525 h 2976563"/>
                <a:gd name="connsiteX177" fmla="*/ 1677442 w 3463925"/>
                <a:gd name="connsiteY177" fmla="*/ 2481016 h 2976563"/>
                <a:gd name="connsiteX178" fmla="*/ 1656042 w 3463925"/>
                <a:gd name="connsiteY178" fmla="*/ 2498507 h 2976563"/>
                <a:gd name="connsiteX179" fmla="*/ 1633056 w 3463925"/>
                <a:gd name="connsiteY179" fmla="*/ 2515203 h 2976563"/>
                <a:gd name="connsiteX180" fmla="*/ 1610071 w 3463925"/>
                <a:gd name="connsiteY180" fmla="*/ 2530309 h 2976563"/>
                <a:gd name="connsiteX181" fmla="*/ 1586293 w 3463925"/>
                <a:gd name="connsiteY181" fmla="*/ 2544620 h 2976563"/>
                <a:gd name="connsiteX182" fmla="*/ 1561722 w 3463925"/>
                <a:gd name="connsiteY182" fmla="*/ 2558136 h 2976563"/>
                <a:gd name="connsiteX183" fmla="*/ 1536358 w 3463925"/>
                <a:gd name="connsiteY183" fmla="*/ 2570857 h 2976563"/>
                <a:gd name="connsiteX184" fmla="*/ 1510202 w 3463925"/>
                <a:gd name="connsiteY184" fmla="*/ 2581988 h 2976563"/>
                <a:gd name="connsiteX185" fmla="*/ 1484046 w 3463925"/>
                <a:gd name="connsiteY185" fmla="*/ 2592323 h 2976563"/>
                <a:gd name="connsiteX186" fmla="*/ 1456305 w 3463925"/>
                <a:gd name="connsiteY186" fmla="*/ 2601864 h 2976563"/>
                <a:gd name="connsiteX187" fmla="*/ 1428564 w 3463925"/>
                <a:gd name="connsiteY187" fmla="*/ 2609815 h 2976563"/>
                <a:gd name="connsiteX188" fmla="*/ 1400823 w 3463925"/>
                <a:gd name="connsiteY188" fmla="*/ 2616175 h 2976563"/>
                <a:gd name="connsiteX189" fmla="*/ 1372289 w 3463925"/>
                <a:gd name="connsiteY189" fmla="*/ 2621740 h 2976563"/>
                <a:gd name="connsiteX190" fmla="*/ 1342170 w 3463925"/>
                <a:gd name="connsiteY190" fmla="*/ 2626511 h 2976563"/>
                <a:gd name="connsiteX191" fmla="*/ 1313636 w 3463925"/>
                <a:gd name="connsiteY191" fmla="*/ 2628896 h 2976563"/>
                <a:gd name="connsiteX192" fmla="*/ 1282724 w 3463925"/>
                <a:gd name="connsiteY192" fmla="*/ 2631281 h 2976563"/>
                <a:gd name="connsiteX193" fmla="*/ 1253398 w 3463925"/>
                <a:gd name="connsiteY193" fmla="*/ 2632076 h 2976563"/>
                <a:gd name="connsiteX194" fmla="*/ 1222486 w 3463925"/>
                <a:gd name="connsiteY194" fmla="*/ 2631281 h 2976563"/>
                <a:gd name="connsiteX195" fmla="*/ 1192367 w 3463925"/>
                <a:gd name="connsiteY195" fmla="*/ 2628101 h 2976563"/>
                <a:gd name="connsiteX196" fmla="*/ 1161455 w 3463925"/>
                <a:gd name="connsiteY196" fmla="*/ 2624921 h 2976563"/>
                <a:gd name="connsiteX197" fmla="*/ 1129751 w 3463925"/>
                <a:gd name="connsiteY197" fmla="*/ 2620150 h 2976563"/>
                <a:gd name="connsiteX198" fmla="*/ 1098047 w 3463925"/>
                <a:gd name="connsiteY198" fmla="*/ 2612995 h 2976563"/>
                <a:gd name="connsiteX199" fmla="*/ 1066343 w 3463925"/>
                <a:gd name="connsiteY199" fmla="*/ 2604249 h 2976563"/>
                <a:gd name="connsiteX200" fmla="*/ 1035431 w 3463925"/>
                <a:gd name="connsiteY200" fmla="*/ 2595504 h 2976563"/>
                <a:gd name="connsiteX201" fmla="*/ 1002934 w 3463925"/>
                <a:gd name="connsiteY201" fmla="*/ 2584373 h 2976563"/>
                <a:gd name="connsiteX202" fmla="*/ 971230 w 3463925"/>
                <a:gd name="connsiteY202" fmla="*/ 2570857 h 2976563"/>
                <a:gd name="connsiteX203" fmla="*/ 938733 w 3463925"/>
                <a:gd name="connsiteY203" fmla="*/ 2556546 h 2976563"/>
                <a:gd name="connsiteX204" fmla="*/ 907029 w 3463925"/>
                <a:gd name="connsiteY204" fmla="*/ 2539850 h 2976563"/>
                <a:gd name="connsiteX205" fmla="*/ 892762 w 3463925"/>
                <a:gd name="connsiteY205" fmla="*/ 2530309 h 2976563"/>
                <a:gd name="connsiteX206" fmla="*/ 880080 w 3463925"/>
                <a:gd name="connsiteY206" fmla="*/ 2522359 h 2976563"/>
                <a:gd name="connsiteX207" fmla="*/ 866606 w 3463925"/>
                <a:gd name="connsiteY207" fmla="*/ 2512818 h 2976563"/>
                <a:gd name="connsiteX208" fmla="*/ 855509 w 3463925"/>
                <a:gd name="connsiteY208" fmla="*/ 2503278 h 2976563"/>
                <a:gd name="connsiteX209" fmla="*/ 843620 w 3463925"/>
                <a:gd name="connsiteY209" fmla="*/ 2493737 h 2976563"/>
                <a:gd name="connsiteX210" fmla="*/ 833316 w 3463925"/>
                <a:gd name="connsiteY210" fmla="*/ 2483401 h 2976563"/>
                <a:gd name="connsiteX211" fmla="*/ 824598 w 3463925"/>
                <a:gd name="connsiteY211" fmla="*/ 2472271 h 2976563"/>
                <a:gd name="connsiteX212" fmla="*/ 815086 w 3463925"/>
                <a:gd name="connsiteY212" fmla="*/ 2461935 h 2976563"/>
                <a:gd name="connsiteX213" fmla="*/ 807160 w 3463925"/>
                <a:gd name="connsiteY213" fmla="*/ 2451599 h 2976563"/>
                <a:gd name="connsiteX214" fmla="*/ 800027 w 3463925"/>
                <a:gd name="connsiteY214" fmla="*/ 2440469 h 2976563"/>
                <a:gd name="connsiteX215" fmla="*/ 787345 w 3463925"/>
                <a:gd name="connsiteY215" fmla="*/ 2419002 h 2976563"/>
                <a:gd name="connsiteX216" fmla="*/ 777041 w 3463925"/>
                <a:gd name="connsiteY216" fmla="*/ 2396741 h 2976563"/>
                <a:gd name="connsiteX217" fmla="*/ 769115 w 3463925"/>
                <a:gd name="connsiteY217" fmla="*/ 2376864 h 2976563"/>
                <a:gd name="connsiteX218" fmla="*/ 762774 w 3463925"/>
                <a:gd name="connsiteY218" fmla="*/ 2356988 h 2976563"/>
                <a:gd name="connsiteX219" fmla="*/ 758811 w 3463925"/>
                <a:gd name="connsiteY219" fmla="*/ 2338702 h 2976563"/>
                <a:gd name="connsiteX220" fmla="*/ 755641 w 3463925"/>
                <a:gd name="connsiteY220" fmla="*/ 2322006 h 2976563"/>
                <a:gd name="connsiteX221" fmla="*/ 754056 w 3463925"/>
                <a:gd name="connsiteY221" fmla="*/ 2307695 h 2976563"/>
                <a:gd name="connsiteX222" fmla="*/ 752470 w 3463925"/>
                <a:gd name="connsiteY222" fmla="*/ 2287024 h 2976563"/>
                <a:gd name="connsiteX223" fmla="*/ 752470 w 3463925"/>
                <a:gd name="connsiteY223" fmla="*/ 2279073 h 2976563"/>
                <a:gd name="connsiteX224" fmla="*/ 751678 w 3463925"/>
                <a:gd name="connsiteY224" fmla="*/ 2272713 h 2976563"/>
                <a:gd name="connsiteX225" fmla="*/ 750885 w 3463925"/>
                <a:gd name="connsiteY225" fmla="*/ 2256812 h 2976563"/>
                <a:gd name="connsiteX226" fmla="*/ 749300 w 3463925"/>
                <a:gd name="connsiteY226" fmla="*/ 2228985 h 2976563"/>
                <a:gd name="connsiteX227" fmla="*/ 750885 w 3463925"/>
                <a:gd name="connsiteY227" fmla="*/ 2194003 h 2976563"/>
                <a:gd name="connsiteX228" fmla="*/ 752470 w 3463925"/>
                <a:gd name="connsiteY228" fmla="*/ 2173331 h 2976563"/>
                <a:gd name="connsiteX229" fmla="*/ 754848 w 3463925"/>
                <a:gd name="connsiteY229" fmla="*/ 2151865 h 2976563"/>
                <a:gd name="connsiteX230" fmla="*/ 758019 w 3463925"/>
                <a:gd name="connsiteY230" fmla="*/ 2128013 h 2976563"/>
                <a:gd name="connsiteX231" fmla="*/ 761982 w 3463925"/>
                <a:gd name="connsiteY231" fmla="*/ 2103367 h 2976563"/>
                <a:gd name="connsiteX232" fmla="*/ 766737 w 3463925"/>
                <a:gd name="connsiteY232" fmla="*/ 2078720 h 2976563"/>
                <a:gd name="connsiteX233" fmla="*/ 773078 w 3463925"/>
                <a:gd name="connsiteY233" fmla="*/ 2051688 h 2976563"/>
                <a:gd name="connsiteX234" fmla="*/ 781797 w 3463925"/>
                <a:gd name="connsiteY234" fmla="*/ 2026247 h 2976563"/>
                <a:gd name="connsiteX235" fmla="*/ 791308 w 3463925"/>
                <a:gd name="connsiteY235" fmla="*/ 1998420 h 2976563"/>
                <a:gd name="connsiteX236" fmla="*/ 803197 w 3463925"/>
                <a:gd name="connsiteY236" fmla="*/ 1972183 h 2976563"/>
                <a:gd name="connsiteX237" fmla="*/ 815086 w 3463925"/>
                <a:gd name="connsiteY237" fmla="*/ 1944356 h 2976563"/>
                <a:gd name="connsiteX238" fmla="*/ 830938 w 3463925"/>
                <a:gd name="connsiteY238" fmla="*/ 1917325 h 2976563"/>
                <a:gd name="connsiteX239" fmla="*/ 847583 w 3463925"/>
                <a:gd name="connsiteY239" fmla="*/ 1891088 h 2976563"/>
                <a:gd name="connsiteX240" fmla="*/ 867398 w 3463925"/>
                <a:gd name="connsiteY240" fmla="*/ 1864851 h 2976563"/>
                <a:gd name="connsiteX241" fmla="*/ 888799 w 3463925"/>
                <a:gd name="connsiteY241" fmla="*/ 1839410 h 2976563"/>
                <a:gd name="connsiteX242" fmla="*/ 901480 w 3463925"/>
                <a:gd name="connsiteY242" fmla="*/ 1827484 h 2976563"/>
                <a:gd name="connsiteX243" fmla="*/ 913370 w 3463925"/>
                <a:gd name="connsiteY243" fmla="*/ 1814763 h 2976563"/>
                <a:gd name="connsiteX244" fmla="*/ 926844 w 3463925"/>
                <a:gd name="connsiteY244" fmla="*/ 1803632 h 2976563"/>
                <a:gd name="connsiteX245" fmla="*/ 940318 w 3463925"/>
                <a:gd name="connsiteY245" fmla="*/ 1790911 h 2976563"/>
                <a:gd name="connsiteX246" fmla="*/ 954585 w 3463925"/>
                <a:gd name="connsiteY246" fmla="*/ 1780576 h 2976563"/>
                <a:gd name="connsiteX247" fmla="*/ 969645 w 3463925"/>
                <a:gd name="connsiteY247" fmla="*/ 1769445 h 2976563"/>
                <a:gd name="connsiteX248" fmla="*/ 985497 w 3463925"/>
                <a:gd name="connsiteY248" fmla="*/ 1759109 h 2976563"/>
                <a:gd name="connsiteX249" fmla="*/ 1002934 w 3463925"/>
                <a:gd name="connsiteY249" fmla="*/ 1748774 h 2976563"/>
                <a:gd name="connsiteX250" fmla="*/ 1020371 w 3463925"/>
                <a:gd name="connsiteY250" fmla="*/ 1740028 h 2976563"/>
                <a:gd name="connsiteX251" fmla="*/ 1037016 w 3463925"/>
                <a:gd name="connsiteY251" fmla="*/ 1730487 h 2976563"/>
                <a:gd name="connsiteX252" fmla="*/ 1056831 w 3463925"/>
                <a:gd name="connsiteY252" fmla="*/ 1721742 h 2976563"/>
                <a:gd name="connsiteX253" fmla="*/ 1076647 w 3463925"/>
                <a:gd name="connsiteY253" fmla="*/ 1712996 h 2976563"/>
                <a:gd name="connsiteX254" fmla="*/ 1096462 w 3463925"/>
                <a:gd name="connsiteY254" fmla="*/ 1705046 h 2976563"/>
                <a:gd name="connsiteX255" fmla="*/ 1118655 w 3463925"/>
                <a:gd name="connsiteY255" fmla="*/ 1697890 h 2976563"/>
                <a:gd name="connsiteX256" fmla="*/ 1140848 w 3463925"/>
                <a:gd name="connsiteY256" fmla="*/ 1691530 h 2976563"/>
                <a:gd name="connsiteX257" fmla="*/ 1163041 w 3463925"/>
                <a:gd name="connsiteY257" fmla="*/ 1685169 h 2976563"/>
                <a:gd name="connsiteX258" fmla="*/ 1186819 w 3463925"/>
                <a:gd name="connsiteY258" fmla="*/ 1680399 h 2976563"/>
                <a:gd name="connsiteX259" fmla="*/ 1212182 w 3463925"/>
                <a:gd name="connsiteY259" fmla="*/ 1674834 h 2976563"/>
                <a:gd name="connsiteX260" fmla="*/ 1238338 w 3463925"/>
                <a:gd name="connsiteY260" fmla="*/ 1670859 h 2976563"/>
                <a:gd name="connsiteX261" fmla="*/ 1264494 w 3463925"/>
                <a:gd name="connsiteY261" fmla="*/ 1666883 h 2976563"/>
                <a:gd name="connsiteX262" fmla="*/ 1291443 w 3463925"/>
                <a:gd name="connsiteY262" fmla="*/ 1664498 h 2976563"/>
                <a:gd name="connsiteX263" fmla="*/ 1317599 w 3463925"/>
                <a:gd name="connsiteY263" fmla="*/ 1662908 h 2976563"/>
                <a:gd name="connsiteX264" fmla="*/ 1432302 w 3463925"/>
                <a:gd name="connsiteY264" fmla="*/ 1412875 h 2976563"/>
                <a:gd name="connsiteX265" fmla="*/ 1379141 w 3463925"/>
                <a:gd name="connsiteY265" fmla="*/ 1415255 h 2976563"/>
                <a:gd name="connsiteX266" fmla="*/ 1325980 w 3463925"/>
                <a:gd name="connsiteY266" fmla="*/ 1418428 h 2976563"/>
                <a:gd name="connsiteX267" fmla="*/ 1272819 w 3463925"/>
                <a:gd name="connsiteY267" fmla="*/ 1423188 h 2976563"/>
                <a:gd name="connsiteX268" fmla="*/ 1220451 w 3463925"/>
                <a:gd name="connsiteY268" fmla="*/ 1429534 h 2976563"/>
                <a:gd name="connsiteX269" fmla="*/ 1168877 w 3463925"/>
                <a:gd name="connsiteY269" fmla="*/ 1437467 h 2976563"/>
                <a:gd name="connsiteX270" fmla="*/ 1118890 w 3463925"/>
                <a:gd name="connsiteY270" fmla="*/ 1447780 h 2976563"/>
                <a:gd name="connsiteX271" fmla="*/ 1068903 w 3463925"/>
                <a:gd name="connsiteY271" fmla="*/ 1458093 h 2976563"/>
                <a:gd name="connsiteX272" fmla="*/ 1020502 w 3463925"/>
                <a:gd name="connsiteY272" fmla="*/ 1470785 h 2976563"/>
                <a:gd name="connsiteX273" fmla="*/ 972895 w 3463925"/>
                <a:gd name="connsiteY273" fmla="*/ 1485065 h 2976563"/>
                <a:gd name="connsiteX274" fmla="*/ 926875 w 3463925"/>
                <a:gd name="connsiteY274" fmla="*/ 1500137 h 2976563"/>
                <a:gd name="connsiteX275" fmla="*/ 881649 w 3463925"/>
                <a:gd name="connsiteY275" fmla="*/ 1516796 h 2976563"/>
                <a:gd name="connsiteX276" fmla="*/ 838009 w 3463925"/>
                <a:gd name="connsiteY276" fmla="*/ 1534249 h 2976563"/>
                <a:gd name="connsiteX277" fmla="*/ 795956 w 3463925"/>
                <a:gd name="connsiteY277" fmla="*/ 1553288 h 2976563"/>
                <a:gd name="connsiteX278" fmla="*/ 754697 w 3463925"/>
                <a:gd name="connsiteY278" fmla="*/ 1573120 h 2976563"/>
                <a:gd name="connsiteX279" fmla="*/ 715818 w 3463925"/>
                <a:gd name="connsiteY279" fmla="*/ 1594539 h 2976563"/>
                <a:gd name="connsiteX280" fmla="*/ 677733 w 3463925"/>
                <a:gd name="connsiteY280" fmla="*/ 1616751 h 2976563"/>
                <a:gd name="connsiteX281" fmla="*/ 642028 w 3463925"/>
                <a:gd name="connsiteY281" fmla="*/ 1640549 h 2976563"/>
                <a:gd name="connsiteX282" fmla="*/ 607116 w 3463925"/>
                <a:gd name="connsiteY282" fmla="*/ 1665141 h 2976563"/>
                <a:gd name="connsiteX283" fmla="*/ 574584 w 3463925"/>
                <a:gd name="connsiteY283" fmla="*/ 1690527 h 2976563"/>
                <a:gd name="connsiteX284" fmla="*/ 543640 w 3463925"/>
                <a:gd name="connsiteY284" fmla="*/ 1717499 h 2976563"/>
                <a:gd name="connsiteX285" fmla="*/ 515076 w 3463925"/>
                <a:gd name="connsiteY285" fmla="*/ 1745264 h 2976563"/>
                <a:gd name="connsiteX286" fmla="*/ 487305 w 3463925"/>
                <a:gd name="connsiteY286" fmla="*/ 1773822 h 2976563"/>
                <a:gd name="connsiteX287" fmla="*/ 462708 w 3463925"/>
                <a:gd name="connsiteY287" fmla="*/ 1803967 h 2976563"/>
                <a:gd name="connsiteX288" fmla="*/ 438905 w 3463925"/>
                <a:gd name="connsiteY288" fmla="*/ 1833319 h 2976563"/>
                <a:gd name="connsiteX289" fmla="*/ 419069 w 3463925"/>
                <a:gd name="connsiteY289" fmla="*/ 1864257 h 2976563"/>
                <a:gd name="connsiteX290" fmla="*/ 400026 w 3463925"/>
                <a:gd name="connsiteY290" fmla="*/ 1895989 h 2976563"/>
                <a:gd name="connsiteX291" fmla="*/ 384157 w 3463925"/>
                <a:gd name="connsiteY291" fmla="*/ 1928514 h 2976563"/>
                <a:gd name="connsiteX292" fmla="*/ 369875 w 3463925"/>
                <a:gd name="connsiteY292" fmla="*/ 1961039 h 2976563"/>
                <a:gd name="connsiteX293" fmla="*/ 363527 w 3463925"/>
                <a:gd name="connsiteY293" fmla="*/ 1977698 h 2976563"/>
                <a:gd name="connsiteX294" fmla="*/ 357973 w 3463925"/>
                <a:gd name="connsiteY294" fmla="*/ 1995150 h 2976563"/>
                <a:gd name="connsiteX295" fmla="*/ 353212 w 3463925"/>
                <a:gd name="connsiteY295" fmla="*/ 2012603 h 2976563"/>
                <a:gd name="connsiteX296" fmla="*/ 349245 w 3463925"/>
                <a:gd name="connsiteY296" fmla="*/ 2029262 h 2976563"/>
                <a:gd name="connsiteX297" fmla="*/ 345278 w 3463925"/>
                <a:gd name="connsiteY297" fmla="*/ 2046714 h 2976563"/>
                <a:gd name="connsiteX298" fmla="*/ 342104 w 3463925"/>
                <a:gd name="connsiteY298" fmla="*/ 2064167 h 2976563"/>
                <a:gd name="connsiteX299" fmla="*/ 339724 w 3463925"/>
                <a:gd name="connsiteY299" fmla="*/ 2082412 h 2976563"/>
                <a:gd name="connsiteX300" fmla="*/ 338137 w 3463925"/>
                <a:gd name="connsiteY300" fmla="*/ 2099865 h 2976563"/>
                <a:gd name="connsiteX301" fmla="*/ 336550 w 3463925"/>
                <a:gd name="connsiteY301" fmla="*/ 2117317 h 2976563"/>
                <a:gd name="connsiteX302" fmla="*/ 336550 w 3463925"/>
                <a:gd name="connsiteY302" fmla="*/ 2135563 h 2976563"/>
                <a:gd name="connsiteX303" fmla="*/ 336550 w 3463925"/>
                <a:gd name="connsiteY303" fmla="*/ 2153808 h 2976563"/>
                <a:gd name="connsiteX304" fmla="*/ 338137 w 3463925"/>
                <a:gd name="connsiteY304" fmla="*/ 2171261 h 2976563"/>
                <a:gd name="connsiteX305" fmla="*/ 339724 w 3463925"/>
                <a:gd name="connsiteY305" fmla="*/ 2188713 h 2976563"/>
                <a:gd name="connsiteX306" fmla="*/ 342104 w 3463925"/>
                <a:gd name="connsiteY306" fmla="*/ 2206166 h 2976563"/>
                <a:gd name="connsiteX307" fmla="*/ 345278 w 3463925"/>
                <a:gd name="connsiteY307" fmla="*/ 2223618 h 2976563"/>
                <a:gd name="connsiteX308" fmla="*/ 349245 w 3463925"/>
                <a:gd name="connsiteY308" fmla="*/ 2241070 h 2976563"/>
                <a:gd name="connsiteX309" fmla="*/ 353212 w 3463925"/>
                <a:gd name="connsiteY309" fmla="*/ 2258523 h 2976563"/>
                <a:gd name="connsiteX310" fmla="*/ 357973 w 3463925"/>
                <a:gd name="connsiteY310" fmla="*/ 2275182 h 2976563"/>
                <a:gd name="connsiteX311" fmla="*/ 363527 w 3463925"/>
                <a:gd name="connsiteY311" fmla="*/ 2291048 h 2976563"/>
                <a:gd name="connsiteX312" fmla="*/ 369875 w 3463925"/>
                <a:gd name="connsiteY312" fmla="*/ 2307707 h 2976563"/>
                <a:gd name="connsiteX313" fmla="*/ 377016 w 3463925"/>
                <a:gd name="connsiteY313" fmla="*/ 2324366 h 2976563"/>
                <a:gd name="connsiteX314" fmla="*/ 384157 w 3463925"/>
                <a:gd name="connsiteY314" fmla="*/ 2340232 h 2976563"/>
                <a:gd name="connsiteX315" fmla="*/ 400026 w 3463925"/>
                <a:gd name="connsiteY315" fmla="*/ 2371963 h 2976563"/>
                <a:gd name="connsiteX316" fmla="*/ 419069 w 3463925"/>
                <a:gd name="connsiteY316" fmla="*/ 2402902 h 2976563"/>
                <a:gd name="connsiteX317" fmla="*/ 438905 w 3463925"/>
                <a:gd name="connsiteY317" fmla="*/ 2433047 h 2976563"/>
                <a:gd name="connsiteX318" fmla="*/ 462708 w 3463925"/>
                <a:gd name="connsiteY318" fmla="*/ 2461605 h 2976563"/>
                <a:gd name="connsiteX319" fmla="*/ 487305 w 3463925"/>
                <a:gd name="connsiteY319" fmla="*/ 2489370 h 2976563"/>
                <a:gd name="connsiteX320" fmla="*/ 515076 w 3463925"/>
                <a:gd name="connsiteY320" fmla="*/ 2515549 h 2976563"/>
                <a:gd name="connsiteX321" fmla="*/ 543640 w 3463925"/>
                <a:gd name="connsiteY321" fmla="*/ 2542521 h 2976563"/>
                <a:gd name="connsiteX322" fmla="*/ 574584 w 3463925"/>
                <a:gd name="connsiteY322" fmla="*/ 2567113 h 2976563"/>
                <a:gd name="connsiteX323" fmla="*/ 607116 w 3463925"/>
                <a:gd name="connsiteY323" fmla="*/ 2590912 h 2976563"/>
                <a:gd name="connsiteX324" fmla="*/ 642028 w 3463925"/>
                <a:gd name="connsiteY324" fmla="*/ 2613124 h 2976563"/>
                <a:gd name="connsiteX325" fmla="*/ 677733 w 3463925"/>
                <a:gd name="connsiteY325" fmla="*/ 2634543 h 2976563"/>
                <a:gd name="connsiteX326" fmla="*/ 715818 w 3463925"/>
                <a:gd name="connsiteY326" fmla="*/ 2654375 h 2976563"/>
                <a:gd name="connsiteX327" fmla="*/ 754697 w 3463925"/>
                <a:gd name="connsiteY327" fmla="*/ 2673414 h 2976563"/>
                <a:gd name="connsiteX328" fmla="*/ 795956 w 3463925"/>
                <a:gd name="connsiteY328" fmla="*/ 2690866 h 2976563"/>
                <a:gd name="connsiteX329" fmla="*/ 838009 w 3463925"/>
                <a:gd name="connsiteY329" fmla="*/ 2707525 h 2976563"/>
                <a:gd name="connsiteX330" fmla="*/ 881649 w 3463925"/>
                <a:gd name="connsiteY330" fmla="*/ 2721805 h 2976563"/>
                <a:gd name="connsiteX331" fmla="*/ 926875 w 3463925"/>
                <a:gd name="connsiteY331" fmla="*/ 2735290 h 2976563"/>
                <a:gd name="connsiteX332" fmla="*/ 972895 w 3463925"/>
                <a:gd name="connsiteY332" fmla="*/ 2746397 h 2976563"/>
                <a:gd name="connsiteX333" fmla="*/ 1020502 w 3463925"/>
                <a:gd name="connsiteY333" fmla="*/ 2756709 h 2976563"/>
                <a:gd name="connsiteX334" fmla="*/ 1068903 w 3463925"/>
                <a:gd name="connsiteY334" fmla="*/ 2766229 h 2976563"/>
                <a:gd name="connsiteX335" fmla="*/ 1118890 w 3463925"/>
                <a:gd name="connsiteY335" fmla="*/ 2773368 h 2976563"/>
                <a:gd name="connsiteX336" fmla="*/ 1168877 w 3463925"/>
                <a:gd name="connsiteY336" fmla="*/ 2778128 h 2976563"/>
                <a:gd name="connsiteX337" fmla="*/ 1220451 w 3463925"/>
                <a:gd name="connsiteY337" fmla="*/ 2781301 h 2976563"/>
                <a:gd name="connsiteX338" fmla="*/ 1272819 w 3463925"/>
                <a:gd name="connsiteY338" fmla="*/ 2782888 h 2976563"/>
                <a:gd name="connsiteX339" fmla="*/ 1325980 w 3463925"/>
                <a:gd name="connsiteY339" fmla="*/ 2782888 h 2976563"/>
                <a:gd name="connsiteX340" fmla="*/ 1379141 w 3463925"/>
                <a:gd name="connsiteY340" fmla="*/ 2782095 h 2976563"/>
                <a:gd name="connsiteX341" fmla="*/ 1432302 w 3463925"/>
                <a:gd name="connsiteY341" fmla="*/ 2778922 h 2976563"/>
                <a:gd name="connsiteX342" fmla="*/ 1485463 w 3463925"/>
                <a:gd name="connsiteY342" fmla="*/ 2773368 h 2976563"/>
                <a:gd name="connsiteX343" fmla="*/ 1537830 w 3463925"/>
                <a:gd name="connsiteY343" fmla="*/ 2766229 h 2976563"/>
                <a:gd name="connsiteX344" fmla="*/ 1589404 w 3463925"/>
                <a:gd name="connsiteY344" fmla="*/ 2757503 h 2976563"/>
                <a:gd name="connsiteX345" fmla="*/ 1640185 w 3463925"/>
                <a:gd name="connsiteY345" fmla="*/ 2746397 h 2976563"/>
                <a:gd name="connsiteX346" fmla="*/ 1689379 w 3463925"/>
                <a:gd name="connsiteY346" fmla="*/ 2733704 h 2976563"/>
                <a:gd name="connsiteX347" fmla="*/ 1737779 w 3463925"/>
                <a:gd name="connsiteY347" fmla="*/ 2719425 h 2976563"/>
                <a:gd name="connsiteX348" fmla="*/ 1786180 w 3463925"/>
                <a:gd name="connsiteY348" fmla="*/ 2704352 h 2976563"/>
                <a:gd name="connsiteX349" fmla="*/ 1832200 w 3463925"/>
                <a:gd name="connsiteY349" fmla="*/ 2687693 h 2976563"/>
                <a:gd name="connsiteX350" fmla="*/ 1877426 w 3463925"/>
                <a:gd name="connsiteY350" fmla="*/ 2668654 h 2976563"/>
                <a:gd name="connsiteX351" fmla="*/ 1920272 w 3463925"/>
                <a:gd name="connsiteY351" fmla="*/ 2648822 h 2976563"/>
                <a:gd name="connsiteX352" fmla="*/ 1963118 w 3463925"/>
                <a:gd name="connsiteY352" fmla="*/ 2627403 h 2976563"/>
                <a:gd name="connsiteX353" fmla="*/ 2003584 w 3463925"/>
                <a:gd name="connsiteY353" fmla="*/ 2605191 h 2976563"/>
                <a:gd name="connsiteX354" fmla="*/ 2043257 w 3463925"/>
                <a:gd name="connsiteY354" fmla="*/ 2581392 h 2976563"/>
                <a:gd name="connsiteX355" fmla="*/ 2081342 w 3463925"/>
                <a:gd name="connsiteY355" fmla="*/ 2556800 h 2976563"/>
                <a:gd name="connsiteX356" fmla="*/ 2117048 w 3463925"/>
                <a:gd name="connsiteY356" fmla="*/ 2529828 h 2976563"/>
                <a:gd name="connsiteX357" fmla="*/ 2151959 w 3463925"/>
                <a:gd name="connsiteY357" fmla="*/ 2503650 h 2976563"/>
                <a:gd name="connsiteX358" fmla="*/ 2184491 w 3463925"/>
                <a:gd name="connsiteY358" fmla="*/ 2475884 h 2976563"/>
                <a:gd name="connsiteX359" fmla="*/ 2215435 w 3463925"/>
                <a:gd name="connsiteY359" fmla="*/ 2445739 h 2976563"/>
                <a:gd name="connsiteX360" fmla="*/ 2243999 w 3463925"/>
                <a:gd name="connsiteY360" fmla="*/ 2416388 h 2976563"/>
                <a:gd name="connsiteX361" fmla="*/ 2271770 w 3463925"/>
                <a:gd name="connsiteY361" fmla="*/ 2385449 h 2976563"/>
                <a:gd name="connsiteX362" fmla="*/ 2296367 w 3463925"/>
                <a:gd name="connsiteY362" fmla="*/ 2355304 h 2976563"/>
                <a:gd name="connsiteX363" fmla="*/ 2320170 w 3463925"/>
                <a:gd name="connsiteY363" fmla="*/ 2321986 h 2976563"/>
                <a:gd name="connsiteX364" fmla="*/ 2340800 w 3463925"/>
                <a:gd name="connsiteY364" fmla="*/ 2289461 h 2976563"/>
                <a:gd name="connsiteX365" fmla="*/ 2359843 w 3463925"/>
                <a:gd name="connsiteY365" fmla="*/ 2256936 h 2976563"/>
                <a:gd name="connsiteX366" fmla="*/ 2376505 w 3463925"/>
                <a:gd name="connsiteY366" fmla="*/ 2222032 h 2976563"/>
                <a:gd name="connsiteX367" fmla="*/ 2389994 w 3463925"/>
                <a:gd name="connsiteY367" fmla="*/ 2187920 h 2976563"/>
                <a:gd name="connsiteX368" fmla="*/ 2401895 w 3463925"/>
                <a:gd name="connsiteY368" fmla="*/ 2153015 h 2976563"/>
                <a:gd name="connsiteX369" fmla="*/ 2405863 w 3463925"/>
                <a:gd name="connsiteY369" fmla="*/ 2135563 h 2976563"/>
                <a:gd name="connsiteX370" fmla="*/ 2411417 w 3463925"/>
                <a:gd name="connsiteY370" fmla="*/ 2118110 h 2976563"/>
                <a:gd name="connsiteX371" fmla="*/ 2414590 w 3463925"/>
                <a:gd name="connsiteY371" fmla="*/ 2099865 h 2976563"/>
                <a:gd name="connsiteX372" fmla="*/ 2416971 w 3463925"/>
                <a:gd name="connsiteY372" fmla="*/ 2082412 h 2976563"/>
                <a:gd name="connsiteX373" fmla="*/ 2419351 w 3463925"/>
                <a:gd name="connsiteY373" fmla="*/ 2064167 h 2976563"/>
                <a:gd name="connsiteX374" fmla="*/ 2421732 w 3463925"/>
                <a:gd name="connsiteY374" fmla="*/ 2046714 h 2976563"/>
                <a:gd name="connsiteX375" fmla="*/ 2422525 w 3463925"/>
                <a:gd name="connsiteY375" fmla="*/ 2027675 h 2976563"/>
                <a:gd name="connsiteX376" fmla="*/ 2422525 w 3463925"/>
                <a:gd name="connsiteY376" fmla="*/ 2010223 h 2976563"/>
                <a:gd name="connsiteX377" fmla="*/ 2422525 w 3463925"/>
                <a:gd name="connsiteY377" fmla="*/ 1991977 h 2976563"/>
                <a:gd name="connsiteX378" fmla="*/ 2421732 w 3463925"/>
                <a:gd name="connsiteY378" fmla="*/ 1974525 h 2976563"/>
                <a:gd name="connsiteX379" fmla="*/ 2419351 w 3463925"/>
                <a:gd name="connsiteY379" fmla="*/ 1957072 h 2976563"/>
                <a:gd name="connsiteX380" fmla="*/ 2416971 w 3463925"/>
                <a:gd name="connsiteY380" fmla="*/ 1939620 h 2976563"/>
                <a:gd name="connsiteX381" fmla="*/ 2414590 w 3463925"/>
                <a:gd name="connsiteY381" fmla="*/ 1923754 h 2976563"/>
                <a:gd name="connsiteX382" fmla="*/ 2411417 w 3463925"/>
                <a:gd name="connsiteY382" fmla="*/ 1906302 h 2976563"/>
                <a:gd name="connsiteX383" fmla="*/ 2405863 w 3463925"/>
                <a:gd name="connsiteY383" fmla="*/ 1889643 h 2976563"/>
                <a:gd name="connsiteX384" fmla="*/ 2401895 w 3463925"/>
                <a:gd name="connsiteY384" fmla="*/ 1872984 h 2976563"/>
                <a:gd name="connsiteX385" fmla="*/ 2395548 w 3463925"/>
                <a:gd name="connsiteY385" fmla="*/ 1857118 h 2976563"/>
                <a:gd name="connsiteX386" fmla="*/ 2389994 w 3463925"/>
                <a:gd name="connsiteY386" fmla="*/ 1841252 h 2976563"/>
                <a:gd name="connsiteX387" fmla="*/ 2383646 w 3463925"/>
                <a:gd name="connsiteY387" fmla="*/ 1826179 h 2976563"/>
                <a:gd name="connsiteX388" fmla="*/ 2376505 w 3463925"/>
                <a:gd name="connsiteY388" fmla="*/ 1811107 h 2976563"/>
                <a:gd name="connsiteX389" fmla="*/ 2367777 w 3463925"/>
                <a:gd name="connsiteY389" fmla="*/ 1795241 h 2976563"/>
                <a:gd name="connsiteX390" fmla="*/ 2359843 w 3463925"/>
                <a:gd name="connsiteY390" fmla="*/ 1780962 h 2976563"/>
                <a:gd name="connsiteX391" fmla="*/ 2340800 w 3463925"/>
                <a:gd name="connsiteY391" fmla="*/ 1751610 h 2976563"/>
                <a:gd name="connsiteX392" fmla="*/ 2320170 w 3463925"/>
                <a:gd name="connsiteY392" fmla="*/ 1723845 h 2976563"/>
                <a:gd name="connsiteX393" fmla="*/ 2296367 w 3463925"/>
                <a:gd name="connsiteY393" fmla="*/ 1696873 h 2976563"/>
                <a:gd name="connsiteX394" fmla="*/ 2271770 w 3463925"/>
                <a:gd name="connsiteY394" fmla="*/ 1671488 h 2976563"/>
                <a:gd name="connsiteX395" fmla="*/ 2243999 w 3463925"/>
                <a:gd name="connsiteY395" fmla="*/ 1646102 h 2976563"/>
                <a:gd name="connsiteX396" fmla="*/ 2215435 w 3463925"/>
                <a:gd name="connsiteY396" fmla="*/ 1622304 h 2976563"/>
                <a:gd name="connsiteX397" fmla="*/ 2184491 w 3463925"/>
                <a:gd name="connsiteY397" fmla="*/ 1600885 h 2976563"/>
                <a:gd name="connsiteX398" fmla="*/ 2151959 w 3463925"/>
                <a:gd name="connsiteY398" fmla="*/ 1579466 h 2976563"/>
                <a:gd name="connsiteX399" fmla="*/ 2117048 w 3463925"/>
                <a:gd name="connsiteY399" fmla="*/ 1558841 h 2976563"/>
                <a:gd name="connsiteX400" fmla="*/ 2081342 w 3463925"/>
                <a:gd name="connsiteY400" fmla="*/ 1540595 h 2976563"/>
                <a:gd name="connsiteX401" fmla="*/ 2043257 w 3463925"/>
                <a:gd name="connsiteY401" fmla="*/ 1521556 h 2976563"/>
                <a:gd name="connsiteX402" fmla="*/ 2003584 w 3463925"/>
                <a:gd name="connsiteY402" fmla="*/ 1505690 h 2976563"/>
                <a:gd name="connsiteX403" fmla="*/ 1963118 w 3463925"/>
                <a:gd name="connsiteY403" fmla="*/ 1491411 h 2976563"/>
                <a:gd name="connsiteX404" fmla="*/ 1920272 w 3463925"/>
                <a:gd name="connsiteY404" fmla="*/ 1476339 h 2976563"/>
                <a:gd name="connsiteX405" fmla="*/ 1877426 w 3463925"/>
                <a:gd name="connsiteY405" fmla="*/ 1464439 h 2976563"/>
                <a:gd name="connsiteX406" fmla="*/ 1832200 w 3463925"/>
                <a:gd name="connsiteY406" fmla="*/ 1453333 h 2976563"/>
                <a:gd name="connsiteX407" fmla="*/ 1786180 w 3463925"/>
                <a:gd name="connsiteY407" fmla="*/ 1443020 h 2976563"/>
                <a:gd name="connsiteX408" fmla="*/ 1737779 w 3463925"/>
                <a:gd name="connsiteY408" fmla="*/ 1435087 h 2976563"/>
                <a:gd name="connsiteX409" fmla="*/ 1689379 w 3463925"/>
                <a:gd name="connsiteY409" fmla="*/ 1427154 h 2976563"/>
                <a:gd name="connsiteX410" fmla="*/ 1640185 w 3463925"/>
                <a:gd name="connsiteY410" fmla="*/ 1421601 h 2976563"/>
                <a:gd name="connsiteX411" fmla="*/ 1589404 w 3463925"/>
                <a:gd name="connsiteY411" fmla="*/ 1417635 h 2976563"/>
                <a:gd name="connsiteX412" fmla="*/ 1537830 w 3463925"/>
                <a:gd name="connsiteY412" fmla="*/ 1414462 h 2976563"/>
                <a:gd name="connsiteX413" fmla="*/ 1485463 w 3463925"/>
                <a:gd name="connsiteY413" fmla="*/ 1412875 h 2976563"/>
                <a:gd name="connsiteX414" fmla="*/ 1402186 w 3463925"/>
                <a:gd name="connsiteY414" fmla="*/ 573088 h 2976563"/>
                <a:gd name="connsiteX415" fmla="*/ 1433928 w 3463925"/>
                <a:gd name="connsiteY415" fmla="*/ 573088 h 2976563"/>
                <a:gd name="connsiteX416" fmla="*/ 1463289 w 3463925"/>
                <a:gd name="connsiteY416" fmla="*/ 573883 h 2976563"/>
                <a:gd name="connsiteX417" fmla="*/ 1489476 w 3463925"/>
                <a:gd name="connsiteY417" fmla="*/ 577060 h 2976563"/>
                <a:gd name="connsiteX418" fmla="*/ 1514869 w 3463925"/>
                <a:gd name="connsiteY418" fmla="*/ 581031 h 2976563"/>
                <a:gd name="connsiteX419" fmla="*/ 1537882 w 3463925"/>
                <a:gd name="connsiteY419" fmla="*/ 587385 h 2976563"/>
                <a:gd name="connsiteX420" fmla="*/ 1559308 w 3463925"/>
                <a:gd name="connsiteY420" fmla="*/ 595328 h 2976563"/>
                <a:gd name="connsiteX421" fmla="*/ 1579146 w 3463925"/>
                <a:gd name="connsiteY421" fmla="*/ 604859 h 2976563"/>
                <a:gd name="connsiteX422" fmla="*/ 1597398 w 3463925"/>
                <a:gd name="connsiteY422" fmla="*/ 615185 h 2976563"/>
                <a:gd name="connsiteX423" fmla="*/ 1613268 w 3463925"/>
                <a:gd name="connsiteY423" fmla="*/ 627099 h 2976563"/>
                <a:gd name="connsiteX424" fmla="*/ 1629139 w 3463925"/>
                <a:gd name="connsiteY424" fmla="*/ 639807 h 2976563"/>
                <a:gd name="connsiteX425" fmla="*/ 1642629 w 3463925"/>
                <a:gd name="connsiteY425" fmla="*/ 653310 h 2976563"/>
                <a:gd name="connsiteX426" fmla="*/ 1654532 w 3463925"/>
                <a:gd name="connsiteY426" fmla="*/ 668401 h 2976563"/>
                <a:gd name="connsiteX427" fmla="*/ 1664848 w 3463925"/>
                <a:gd name="connsiteY427" fmla="*/ 683492 h 2976563"/>
                <a:gd name="connsiteX428" fmla="*/ 1675164 w 3463925"/>
                <a:gd name="connsiteY428" fmla="*/ 699378 h 2976563"/>
                <a:gd name="connsiteX429" fmla="*/ 1683100 w 3463925"/>
                <a:gd name="connsiteY429" fmla="*/ 716852 h 2976563"/>
                <a:gd name="connsiteX430" fmla="*/ 1690242 w 3463925"/>
                <a:gd name="connsiteY430" fmla="*/ 732737 h 2976563"/>
                <a:gd name="connsiteX431" fmla="*/ 1696590 w 3463925"/>
                <a:gd name="connsiteY431" fmla="*/ 750211 h 2976563"/>
                <a:gd name="connsiteX432" fmla="*/ 1702145 w 3463925"/>
                <a:gd name="connsiteY432" fmla="*/ 768480 h 2976563"/>
                <a:gd name="connsiteX433" fmla="*/ 1706906 w 3463925"/>
                <a:gd name="connsiteY433" fmla="*/ 785954 h 2976563"/>
                <a:gd name="connsiteX434" fmla="*/ 1710080 w 3463925"/>
                <a:gd name="connsiteY434" fmla="*/ 803428 h 2976563"/>
                <a:gd name="connsiteX435" fmla="*/ 1713254 w 3463925"/>
                <a:gd name="connsiteY435" fmla="*/ 822490 h 2976563"/>
                <a:gd name="connsiteX436" fmla="*/ 1714842 w 3463925"/>
                <a:gd name="connsiteY436" fmla="*/ 839965 h 2976563"/>
                <a:gd name="connsiteX437" fmla="*/ 1718016 w 3463925"/>
                <a:gd name="connsiteY437" fmla="*/ 874913 h 2976563"/>
                <a:gd name="connsiteX438" fmla="*/ 1718809 w 3463925"/>
                <a:gd name="connsiteY438" fmla="*/ 907478 h 2976563"/>
                <a:gd name="connsiteX439" fmla="*/ 1707700 w 3463925"/>
                <a:gd name="connsiteY439" fmla="*/ 957517 h 2976563"/>
                <a:gd name="connsiteX440" fmla="*/ 1698971 w 3463925"/>
                <a:gd name="connsiteY440" fmla="*/ 1000408 h 2976563"/>
                <a:gd name="connsiteX441" fmla="*/ 1695797 w 3463925"/>
                <a:gd name="connsiteY441" fmla="*/ 1020265 h 2976563"/>
                <a:gd name="connsiteX442" fmla="*/ 1693416 w 3463925"/>
                <a:gd name="connsiteY442" fmla="*/ 1037739 h 2976563"/>
                <a:gd name="connsiteX443" fmla="*/ 1692622 w 3463925"/>
                <a:gd name="connsiteY443" fmla="*/ 1052830 h 2976563"/>
                <a:gd name="connsiteX444" fmla="*/ 1693416 w 3463925"/>
                <a:gd name="connsiteY444" fmla="*/ 1059184 h 2976563"/>
                <a:gd name="connsiteX445" fmla="*/ 1694210 w 3463925"/>
                <a:gd name="connsiteY445" fmla="*/ 1065538 h 2976563"/>
                <a:gd name="connsiteX446" fmla="*/ 1696590 w 3463925"/>
                <a:gd name="connsiteY446" fmla="*/ 1071893 h 2976563"/>
                <a:gd name="connsiteX447" fmla="*/ 1698971 w 3463925"/>
                <a:gd name="connsiteY447" fmla="*/ 1076658 h 2976563"/>
                <a:gd name="connsiteX448" fmla="*/ 1702145 w 3463925"/>
                <a:gd name="connsiteY448" fmla="*/ 1080630 h 2976563"/>
                <a:gd name="connsiteX449" fmla="*/ 1706113 w 3463925"/>
                <a:gd name="connsiteY449" fmla="*/ 1084601 h 2976563"/>
                <a:gd name="connsiteX450" fmla="*/ 1710080 w 3463925"/>
                <a:gd name="connsiteY450" fmla="*/ 1087778 h 2976563"/>
                <a:gd name="connsiteX451" fmla="*/ 1716429 w 3463925"/>
                <a:gd name="connsiteY451" fmla="*/ 1090161 h 2976563"/>
                <a:gd name="connsiteX452" fmla="*/ 1721983 w 3463925"/>
                <a:gd name="connsiteY452" fmla="*/ 1091750 h 2976563"/>
                <a:gd name="connsiteX453" fmla="*/ 1729125 w 3463925"/>
                <a:gd name="connsiteY453" fmla="*/ 1093338 h 2976563"/>
                <a:gd name="connsiteX454" fmla="*/ 1737854 w 3463925"/>
                <a:gd name="connsiteY454" fmla="*/ 1093338 h 2976563"/>
                <a:gd name="connsiteX455" fmla="*/ 1746583 w 3463925"/>
                <a:gd name="connsiteY455" fmla="*/ 1093338 h 2976563"/>
                <a:gd name="connsiteX456" fmla="*/ 1769596 w 3463925"/>
                <a:gd name="connsiteY456" fmla="*/ 1090161 h 2976563"/>
                <a:gd name="connsiteX457" fmla="*/ 1795783 w 3463925"/>
                <a:gd name="connsiteY457" fmla="*/ 1083807 h 2976563"/>
                <a:gd name="connsiteX458" fmla="*/ 1827524 w 3463925"/>
                <a:gd name="connsiteY458" fmla="*/ 1074276 h 2976563"/>
                <a:gd name="connsiteX459" fmla="*/ 1849744 w 3463925"/>
                <a:gd name="connsiteY459" fmla="*/ 1065538 h 2976563"/>
                <a:gd name="connsiteX460" fmla="*/ 1874343 w 3463925"/>
                <a:gd name="connsiteY460" fmla="*/ 1056007 h 2976563"/>
                <a:gd name="connsiteX461" fmla="*/ 1906878 w 3463925"/>
                <a:gd name="connsiteY461" fmla="*/ 1042505 h 2976563"/>
                <a:gd name="connsiteX462" fmla="*/ 1946556 w 3463925"/>
                <a:gd name="connsiteY462" fmla="*/ 1029796 h 2976563"/>
                <a:gd name="connsiteX463" fmla="*/ 1991787 w 3463925"/>
                <a:gd name="connsiteY463" fmla="*/ 1013911 h 2976563"/>
                <a:gd name="connsiteX464" fmla="*/ 2040987 w 3463925"/>
                <a:gd name="connsiteY464" fmla="*/ 1000408 h 2976563"/>
                <a:gd name="connsiteX465" fmla="*/ 2067967 w 3463925"/>
                <a:gd name="connsiteY465" fmla="*/ 993260 h 2976563"/>
                <a:gd name="connsiteX466" fmla="*/ 2094154 w 3463925"/>
                <a:gd name="connsiteY466" fmla="*/ 987700 h 2976563"/>
                <a:gd name="connsiteX467" fmla="*/ 2121928 w 3463925"/>
                <a:gd name="connsiteY467" fmla="*/ 982140 h 2976563"/>
                <a:gd name="connsiteX468" fmla="*/ 2150496 w 3463925"/>
                <a:gd name="connsiteY468" fmla="*/ 977374 h 2976563"/>
                <a:gd name="connsiteX469" fmla="*/ 2178269 w 3463925"/>
                <a:gd name="connsiteY469" fmla="*/ 973403 h 2976563"/>
                <a:gd name="connsiteX470" fmla="*/ 2206837 w 3463925"/>
                <a:gd name="connsiteY470" fmla="*/ 970226 h 2976563"/>
                <a:gd name="connsiteX471" fmla="*/ 2236198 w 3463925"/>
                <a:gd name="connsiteY471" fmla="*/ 967843 h 2976563"/>
                <a:gd name="connsiteX472" fmla="*/ 2264765 w 3463925"/>
                <a:gd name="connsiteY472" fmla="*/ 967843 h 2976563"/>
                <a:gd name="connsiteX473" fmla="*/ 2292539 w 3463925"/>
                <a:gd name="connsiteY473" fmla="*/ 967843 h 2976563"/>
                <a:gd name="connsiteX474" fmla="*/ 2319520 w 3463925"/>
                <a:gd name="connsiteY474" fmla="*/ 970226 h 2976563"/>
                <a:gd name="connsiteX475" fmla="*/ 2347294 w 3463925"/>
                <a:gd name="connsiteY475" fmla="*/ 973403 h 2976563"/>
                <a:gd name="connsiteX476" fmla="*/ 2374274 w 3463925"/>
                <a:gd name="connsiteY476" fmla="*/ 978168 h 2976563"/>
                <a:gd name="connsiteX477" fmla="*/ 2399667 w 3463925"/>
                <a:gd name="connsiteY477" fmla="*/ 985317 h 2976563"/>
                <a:gd name="connsiteX478" fmla="*/ 2424267 w 3463925"/>
                <a:gd name="connsiteY478" fmla="*/ 993260 h 2976563"/>
                <a:gd name="connsiteX479" fmla="*/ 2448073 w 3463925"/>
                <a:gd name="connsiteY479" fmla="*/ 1005174 h 2976563"/>
                <a:gd name="connsiteX480" fmla="*/ 2459183 w 3463925"/>
                <a:gd name="connsiteY480" fmla="*/ 1010734 h 2976563"/>
                <a:gd name="connsiteX481" fmla="*/ 2470292 w 3463925"/>
                <a:gd name="connsiteY481" fmla="*/ 1017088 h 2976563"/>
                <a:gd name="connsiteX482" fmla="*/ 2480608 w 3463925"/>
                <a:gd name="connsiteY482" fmla="*/ 1024236 h 2976563"/>
                <a:gd name="connsiteX483" fmla="*/ 2490924 w 3463925"/>
                <a:gd name="connsiteY483" fmla="*/ 1032179 h 2976563"/>
                <a:gd name="connsiteX484" fmla="*/ 2501240 w 3463925"/>
                <a:gd name="connsiteY484" fmla="*/ 1040916 h 2976563"/>
                <a:gd name="connsiteX485" fmla="*/ 2510763 w 3463925"/>
                <a:gd name="connsiteY485" fmla="*/ 1049653 h 2976563"/>
                <a:gd name="connsiteX486" fmla="*/ 2525047 w 3463925"/>
                <a:gd name="connsiteY486" fmla="*/ 1065538 h 2976563"/>
                <a:gd name="connsiteX487" fmla="*/ 2536950 w 3463925"/>
                <a:gd name="connsiteY487" fmla="*/ 1080630 h 2976563"/>
                <a:gd name="connsiteX488" fmla="*/ 2548059 w 3463925"/>
                <a:gd name="connsiteY488" fmla="*/ 1096515 h 2976563"/>
                <a:gd name="connsiteX489" fmla="*/ 2557582 w 3463925"/>
                <a:gd name="connsiteY489" fmla="*/ 1112401 h 2976563"/>
                <a:gd name="connsiteX490" fmla="*/ 2565517 w 3463925"/>
                <a:gd name="connsiteY490" fmla="*/ 1129080 h 2976563"/>
                <a:gd name="connsiteX491" fmla="*/ 2572659 w 3463925"/>
                <a:gd name="connsiteY491" fmla="*/ 1144172 h 2976563"/>
                <a:gd name="connsiteX492" fmla="*/ 2578214 w 3463925"/>
                <a:gd name="connsiteY492" fmla="*/ 1160851 h 2976563"/>
                <a:gd name="connsiteX493" fmla="*/ 2582182 w 3463925"/>
                <a:gd name="connsiteY493" fmla="*/ 1177531 h 2976563"/>
                <a:gd name="connsiteX494" fmla="*/ 2585356 w 3463925"/>
                <a:gd name="connsiteY494" fmla="*/ 1193417 h 2976563"/>
                <a:gd name="connsiteX495" fmla="*/ 2587736 w 3463925"/>
                <a:gd name="connsiteY495" fmla="*/ 1210096 h 2976563"/>
                <a:gd name="connsiteX496" fmla="*/ 2589324 w 3463925"/>
                <a:gd name="connsiteY496" fmla="*/ 1225188 h 2976563"/>
                <a:gd name="connsiteX497" fmla="*/ 2589324 w 3463925"/>
                <a:gd name="connsiteY497" fmla="*/ 1241073 h 2976563"/>
                <a:gd name="connsiteX498" fmla="*/ 2589324 w 3463925"/>
                <a:gd name="connsiteY498" fmla="*/ 1256164 h 2976563"/>
                <a:gd name="connsiteX499" fmla="*/ 2588530 w 3463925"/>
                <a:gd name="connsiteY499" fmla="*/ 1271256 h 2976563"/>
                <a:gd name="connsiteX500" fmla="*/ 2586149 w 3463925"/>
                <a:gd name="connsiteY500" fmla="*/ 1287141 h 2976563"/>
                <a:gd name="connsiteX501" fmla="*/ 2584562 w 3463925"/>
                <a:gd name="connsiteY501" fmla="*/ 1301438 h 2976563"/>
                <a:gd name="connsiteX502" fmla="*/ 2578214 w 3463925"/>
                <a:gd name="connsiteY502" fmla="*/ 1327649 h 2976563"/>
                <a:gd name="connsiteX503" fmla="*/ 2571072 w 3463925"/>
                <a:gd name="connsiteY503" fmla="*/ 1353860 h 2976563"/>
                <a:gd name="connsiteX504" fmla="*/ 2563137 w 3463925"/>
                <a:gd name="connsiteY504" fmla="*/ 1375306 h 2976563"/>
                <a:gd name="connsiteX505" fmla="*/ 2555995 w 3463925"/>
                <a:gd name="connsiteY505" fmla="*/ 1394368 h 2976563"/>
                <a:gd name="connsiteX506" fmla="*/ 2548059 w 3463925"/>
                <a:gd name="connsiteY506" fmla="*/ 1410254 h 2976563"/>
                <a:gd name="connsiteX507" fmla="*/ 2542504 w 3463925"/>
                <a:gd name="connsiteY507" fmla="*/ 1421374 h 2976563"/>
                <a:gd name="connsiteX508" fmla="*/ 2536950 w 3463925"/>
                <a:gd name="connsiteY508" fmla="*/ 1431699 h 2976563"/>
                <a:gd name="connsiteX509" fmla="*/ 2533776 w 3463925"/>
                <a:gd name="connsiteY509" fmla="*/ 1434876 h 2976563"/>
                <a:gd name="connsiteX510" fmla="*/ 2529014 w 3463925"/>
                <a:gd name="connsiteY510" fmla="*/ 1443613 h 2976563"/>
                <a:gd name="connsiteX511" fmla="*/ 2525840 w 3463925"/>
                <a:gd name="connsiteY511" fmla="*/ 1449173 h 2976563"/>
                <a:gd name="connsiteX512" fmla="*/ 2522666 w 3463925"/>
                <a:gd name="connsiteY512" fmla="*/ 1456322 h 2976563"/>
                <a:gd name="connsiteX513" fmla="*/ 2521872 w 3463925"/>
                <a:gd name="connsiteY513" fmla="*/ 1463470 h 2976563"/>
                <a:gd name="connsiteX514" fmla="*/ 2521079 w 3463925"/>
                <a:gd name="connsiteY514" fmla="*/ 1471413 h 2976563"/>
                <a:gd name="connsiteX515" fmla="*/ 2521872 w 3463925"/>
                <a:gd name="connsiteY515" fmla="*/ 1480150 h 2976563"/>
                <a:gd name="connsiteX516" fmla="*/ 2525047 w 3463925"/>
                <a:gd name="connsiteY516" fmla="*/ 1488093 h 2976563"/>
                <a:gd name="connsiteX517" fmla="*/ 2529808 w 3463925"/>
                <a:gd name="connsiteY517" fmla="*/ 1497624 h 2976563"/>
                <a:gd name="connsiteX518" fmla="*/ 2538537 w 3463925"/>
                <a:gd name="connsiteY518" fmla="*/ 1504772 h 2976563"/>
                <a:gd name="connsiteX519" fmla="*/ 2550440 w 3463925"/>
                <a:gd name="connsiteY519" fmla="*/ 1512715 h 2976563"/>
                <a:gd name="connsiteX520" fmla="*/ 2564724 w 3463925"/>
                <a:gd name="connsiteY520" fmla="*/ 1519864 h 2976563"/>
                <a:gd name="connsiteX521" fmla="*/ 2584562 w 3463925"/>
                <a:gd name="connsiteY521" fmla="*/ 1526218 h 2976563"/>
                <a:gd name="connsiteX522" fmla="*/ 2606782 w 3463925"/>
                <a:gd name="connsiteY522" fmla="*/ 1532572 h 2976563"/>
                <a:gd name="connsiteX523" fmla="*/ 2621065 w 3463925"/>
                <a:gd name="connsiteY523" fmla="*/ 1534955 h 2976563"/>
                <a:gd name="connsiteX524" fmla="*/ 2636936 w 3463925"/>
                <a:gd name="connsiteY524" fmla="*/ 1539720 h 2976563"/>
                <a:gd name="connsiteX525" fmla="*/ 2652807 w 3463925"/>
                <a:gd name="connsiteY525" fmla="*/ 1544486 h 2976563"/>
                <a:gd name="connsiteX526" fmla="*/ 2670265 w 3463925"/>
                <a:gd name="connsiteY526" fmla="*/ 1550840 h 2976563"/>
                <a:gd name="connsiteX527" fmla="*/ 2690103 w 3463925"/>
                <a:gd name="connsiteY527" fmla="*/ 1557989 h 2976563"/>
                <a:gd name="connsiteX528" fmla="*/ 2709148 w 3463925"/>
                <a:gd name="connsiteY528" fmla="*/ 1565931 h 2976563"/>
                <a:gd name="connsiteX529" fmla="*/ 2729780 w 3463925"/>
                <a:gd name="connsiteY529" fmla="*/ 1576257 h 2976563"/>
                <a:gd name="connsiteX530" fmla="*/ 2750412 w 3463925"/>
                <a:gd name="connsiteY530" fmla="*/ 1586582 h 2976563"/>
                <a:gd name="connsiteX531" fmla="*/ 2771838 w 3463925"/>
                <a:gd name="connsiteY531" fmla="*/ 1599291 h 2976563"/>
                <a:gd name="connsiteX532" fmla="*/ 2793264 w 3463925"/>
                <a:gd name="connsiteY532" fmla="*/ 1611999 h 2976563"/>
                <a:gd name="connsiteX533" fmla="*/ 2813896 w 3463925"/>
                <a:gd name="connsiteY533" fmla="*/ 1626296 h 2976563"/>
                <a:gd name="connsiteX534" fmla="*/ 2835321 w 3463925"/>
                <a:gd name="connsiteY534" fmla="*/ 1642976 h 2976563"/>
                <a:gd name="connsiteX535" fmla="*/ 2855953 w 3463925"/>
                <a:gd name="connsiteY535" fmla="*/ 1659656 h 2976563"/>
                <a:gd name="connsiteX536" fmla="*/ 2876585 w 3463925"/>
                <a:gd name="connsiteY536" fmla="*/ 1677924 h 2976563"/>
                <a:gd name="connsiteX537" fmla="*/ 2894837 w 3463925"/>
                <a:gd name="connsiteY537" fmla="*/ 1698575 h 2976563"/>
                <a:gd name="connsiteX538" fmla="*/ 2913088 w 3463925"/>
                <a:gd name="connsiteY538" fmla="*/ 1719226 h 2976563"/>
                <a:gd name="connsiteX539" fmla="*/ 2930546 w 3463925"/>
                <a:gd name="connsiteY539" fmla="*/ 1741466 h 2976563"/>
                <a:gd name="connsiteX540" fmla="*/ 2947210 w 3463925"/>
                <a:gd name="connsiteY540" fmla="*/ 1766088 h 2976563"/>
                <a:gd name="connsiteX541" fmla="*/ 2961494 w 3463925"/>
                <a:gd name="connsiteY541" fmla="*/ 1791505 h 2976563"/>
                <a:gd name="connsiteX542" fmla="*/ 2974984 w 3463925"/>
                <a:gd name="connsiteY542" fmla="*/ 1818511 h 2976563"/>
                <a:gd name="connsiteX543" fmla="*/ 2986094 w 3463925"/>
                <a:gd name="connsiteY543" fmla="*/ 1847104 h 2976563"/>
                <a:gd name="connsiteX544" fmla="*/ 2995616 w 3463925"/>
                <a:gd name="connsiteY544" fmla="*/ 1877287 h 2976563"/>
                <a:gd name="connsiteX545" fmla="*/ 2998790 w 3463925"/>
                <a:gd name="connsiteY545" fmla="*/ 1892378 h 2976563"/>
                <a:gd name="connsiteX546" fmla="*/ 3002758 w 3463925"/>
                <a:gd name="connsiteY546" fmla="*/ 1909058 h 2976563"/>
                <a:gd name="connsiteX547" fmla="*/ 3004345 w 3463925"/>
                <a:gd name="connsiteY547" fmla="*/ 1924943 h 2976563"/>
                <a:gd name="connsiteX548" fmla="*/ 3006726 w 3463925"/>
                <a:gd name="connsiteY548" fmla="*/ 1941623 h 2976563"/>
                <a:gd name="connsiteX549" fmla="*/ 3007520 w 3463925"/>
                <a:gd name="connsiteY549" fmla="*/ 1959097 h 2976563"/>
                <a:gd name="connsiteX550" fmla="*/ 3008313 w 3463925"/>
                <a:gd name="connsiteY550" fmla="*/ 1976571 h 2976563"/>
                <a:gd name="connsiteX551" fmla="*/ 3008313 w 3463925"/>
                <a:gd name="connsiteY551" fmla="*/ 1994045 h 2976563"/>
                <a:gd name="connsiteX552" fmla="*/ 3008313 w 3463925"/>
                <a:gd name="connsiteY552" fmla="*/ 2012314 h 2976563"/>
                <a:gd name="connsiteX553" fmla="*/ 3006726 w 3463925"/>
                <a:gd name="connsiteY553" fmla="*/ 2030582 h 2976563"/>
                <a:gd name="connsiteX554" fmla="*/ 3004345 w 3463925"/>
                <a:gd name="connsiteY554" fmla="*/ 2050439 h 2976563"/>
                <a:gd name="connsiteX555" fmla="*/ 3002758 w 3463925"/>
                <a:gd name="connsiteY555" fmla="*/ 2069501 h 2976563"/>
                <a:gd name="connsiteX556" fmla="*/ 2998790 w 3463925"/>
                <a:gd name="connsiteY556" fmla="*/ 2090152 h 2976563"/>
                <a:gd name="connsiteX557" fmla="*/ 2994029 w 3463925"/>
                <a:gd name="connsiteY557" fmla="*/ 2110804 h 2976563"/>
                <a:gd name="connsiteX558" fmla="*/ 2989268 w 3463925"/>
                <a:gd name="connsiteY558" fmla="*/ 2131455 h 2976563"/>
                <a:gd name="connsiteX559" fmla="*/ 2982920 w 3463925"/>
                <a:gd name="connsiteY559" fmla="*/ 2152900 h 2976563"/>
                <a:gd name="connsiteX560" fmla="*/ 2975778 w 3463925"/>
                <a:gd name="connsiteY560" fmla="*/ 2174346 h 2976563"/>
                <a:gd name="connsiteX561" fmla="*/ 2967842 w 3463925"/>
                <a:gd name="connsiteY561" fmla="*/ 2197380 h 2976563"/>
                <a:gd name="connsiteX562" fmla="*/ 2959114 w 3463925"/>
                <a:gd name="connsiteY562" fmla="*/ 2219619 h 2976563"/>
                <a:gd name="connsiteX563" fmla="*/ 2949591 w 3463925"/>
                <a:gd name="connsiteY563" fmla="*/ 2241859 h 2976563"/>
                <a:gd name="connsiteX564" fmla="*/ 2939275 w 3463925"/>
                <a:gd name="connsiteY564" fmla="*/ 2265687 h 2976563"/>
                <a:gd name="connsiteX565" fmla="*/ 2927372 w 3463925"/>
                <a:gd name="connsiteY565" fmla="*/ 2289516 h 2976563"/>
                <a:gd name="connsiteX566" fmla="*/ 2915469 w 3463925"/>
                <a:gd name="connsiteY566" fmla="*/ 2311755 h 2976563"/>
                <a:gd name="connsiteX567" fmla="*/ 2901978 w 3463925"/>
                <a:gd name="connsiteY567" fmla="*/ 2335583 h 2976563"/>
                <a:gd name="connsiteX568" fmla="*/ 2887695 w 3463925"/>
                <a:gd name="connsiteY568" fmla="*/ 2357029 h 2976563"/>
                <a:gd name="connsiteX569" fmla="*/ 2873411 w 3463925"/>
                <a:gd name="connsiteY569" fmla="*/ 2380063 h 2976563"/>
                <a:gd name="connsiteX570" fmla="*/ 2858334 w 3463925"/>
                <a:gd name="connsiteY570" fmla="*/ 2401508 h 2976563"/>
                <a:gd name="connsiteX571" fmla="*/ 2842463 w 3463925"/>
                <a:gd name="connsiteY571" fmla="*/ 2421365 h 2976563"/>
                <a:gd name="connsiteX572" fmla="*/ 2826592 w 3463925"/>
                <a:gd name="connsiteY572" fmla="*/ 2443605 h 2976563"/>
                <a:gd name="connsiteX573" fmla="*/ 2809134 w 3463925"/>
                <a:gd name="connsiteY573" fmla="*/ 2463462 h 2976563"/>
                <a:gd name="connsiteX574" fmla="*/ 2790089 w 3463925"/>
                <a:gd name="connsiteY574" fmla="*/ 2483318 h 2976563"/>
                <a:gd name="connsiteX575" fmla="*/ 2771838 w 3463925"/>
                <a:gd name="connsiteY575" fmla="*/ 2503175 h 2976563"/>
                <a:gd name="connsiteX576" fmla="*/ 2752793 w 3463925"/>
                <a:gd name="connsiteY576" fmla="*/ 2522238 h 2976563"/>
                <a:gd name="connsiteX577" fmla="*/ 2732954 w 3463925"/>
                <a:gd name="connsiteY577" fmla="*/ 2540506 h 2976563"/>
                <a:gd name="connsiteX578" fmla="*/ 2712322 w 3463925"/>
                <a:gd name="connsiteY578" fmla="*/ 2559569 h 2976563"/>
                <a:gd name="connsiteX579" fmla="*/ 2691690 w 3463925"/>
                <a:gd name="connsiteY579" fmla="*/ 2577837 h 2976563"/>
                <a:gd name="connsiteX580" fmla="*/ 2670265 w 3463925"/>
                <a:gd name="connsiteY580" fmla="*/ 2595311 h 2976563"/>
                <a:gd name="connsiteX581" fmla="*/ 2648046 w 3463925"/>
                <a:gd name="connsiteY581" fmla="*/ 2612785 h 2976563"/>
                <a:gd name="connsiteX582" fmla="*/ 2625033 w 3463925"/>
                <a:gd name="connsiteY582" fmla="*/ 2630259 h 2976563"/>
                <a:gd name="connsiteX583" fmla="*/ 2579008 w 3463925"/>
                <a:gd name="connsiteY583" fmla="*/ 2662824 h 2976563"/>
                <a:gd name="connsiteX584" fmla="*/ 2531395 w 3463925"/>
                <a:gd name="connsiteY584" fmla="*/ 2693801 h 2976563"/>
                <a:gd name="connsiteX585" fmla="*/ 2480608 w 3463925"/>
                <a:gd name="connsiteY585" fmla="*/ 2723190 h 2976563"/>
                <a:gd name="connsiteX586" fmla="*/ 2429822 w 3463925"/>
                <a:gd name="connsiteY586" fmla="*/ 2750989 h 2976563"/>
                <a:gd name="connsiteX587" fmla="*/ 2375861 w 3463925"/>
                <a:gd name="connsiteY587" fmla="*/ 2776406 h 2976563"/>
                <a:gd name="connsiteX588" fmla="*/ 2321900 w 3463925"/>
                <a:gd name="connsiteY588" fmla="*/ 2802617 h 2976563"/>
                <a:gd name="connsiteX589" fmla="*/ 2266352 w 3463925"/>
                <a:gd name="connsiteY589" fmla="*/ 2824856 h 2976563"/>
                <a:gd name="connsiteX590" fmla="*/ 2210011 w 3463925"/>
                <a:gd name="connsiteY590" fmla="*/ 2846302 h 2976563"/>
                <a:gd name="connsiteX591" fmla="*/ 2152876 w 3463925"/>
                <a:gd name="connsiteY591" fmla="*/ 2866159 h 2976563"/>
                <a:gd name="connsiteX592" fmla="*/ 2095741 w 3463925"/>
                <a:gd name="connsiteY592" fmla="*/ 2884427 h 2976563"/>
                <a:gd name="connsiteX593" fmla="*/ 2036226 w 3463925"/>
                <a:gd name="connsiteY593" fmla="*/ 2901107 h 2976563"/>
                <a:gd name="connsiteX594" fmla="*/ 1977504 w 3463925"/>
                <a:gd name="connsiteY594" fmla="*/ 2916198 h 2976563"/>
                <a:gd name="connsiteX595" fmla="*/ 1917988 w 3463925"/>
                <a:gd name="connsiteY595" fmla="*/ 2929701 h 2976563"/>
                <a:gd name="connsiteX596" fmla="*/ 1858472 w 3463925"/>
                <a:gd name="connsiteY596" fmla="*/ 2940821 h 2976563"/>
                <a:gd name="connsiteX597" fmla="*/ 1798957 w 3463925"/>
                <a:gd name="connsiteY597" fmla="*/ 2951146 h 2976563"/>
                <a:gd name="connsiteX598" fmla="*/ 1739441 w 3463925"/>
                <a:gd name="connsiteY598" fmla="*/ 2959089 h 2976563"/>
                <a:gd name="connsiteX599" fmla="*/ 1679926 w 3463925"/>
                <a:gd name="connsiteY599" fmla="*/ 2966238 h 2976563"/>
                <a:gd name="connsiteX600" fmla="*/ 1620410 w 3463925"/>
                <a:gd name="connsiteY600" fmla="*/ 2971797 h 2976563"/>
                <a:gd name="connsiteX601" fmla="*/ 1562482 w 3463925"/>
                <a:gd name="connsiteY601" fmla="*/ 2974974 h 2976563"/>
                <a:gd name="connsiteX602" fmla="*/ 1504553 w 3463925"/>
                <a:gd name="connsiteY602" fmla="*/ 2976563 h 2976563"/>
                <a:gd name="connsiteX603" fmla="*/ 1447418 w 3463925"/>
                <a:gd name="connsiteY603" fmla="*/ 2976563 h 2976563"/>
                <a:gd name="connsiteX604" fmla="*/ 1391870 w 3463925"/>
                <a:gd name="connsiteY604" fmla="*/ 2974974 h 2976563"/>
                <a:gd name="connsiteX605" fmla="*/ 1337116 w 3463925"/>
                <a:gd name="connsiteY605" fmla="*/ 2971797 h 2976563"/>
                <a:gd name="connsiteX606" fmla="*/ 1284742 w 3463925"/>
                <a:gd name="connsiteY606" fmla="*/ 2966238 h 2976563"/>
                <a:gd name="connsiteX607" fmla="*/ 1232369 w 3463925"/>
                <a:gd name="connsiteY607" fmla="*/ 2961472 h 2976563"/>
                <a:gd name="connsiteX608" fmla="*/ 1177614 w 3463925"/>
                <a:gd name="connsiteY608" fmla="*/ 2955118 h 2976563"/>
                <a:gd name="connsiteX609" fmla="*/ 1123654 w 3463925"/>
                <a:gd name="connsiteY609" fmla="*/ 2947969 h 2976563"/>
                <a:gd name="connsiteX610" fmla="*/ 1069693 w 3463925"/>
                <a:gd name="connsiteY610" fmla="*/ 2940026 h 2976563"/>
                <a:gd name="connsiteX611" fmla="*/ 1014939 w 3463925"/>
                <a:gd name="connsiteY611" fmla="*/ 2929701 h 2976563"/>
                <a:gd name="connsiteX612" fmla="*/ 960978 w 3463925"/>
                <a:gd name="connsiteY612" fmla="*/ 2919375 h 2976563"/>
                <a:gd name="connsiteX613" fmla="*/ 906224 w 3463925"/>
                <a:gd name="connsiteY613" fmla="*/ 2906667 h 2976563"/>
                <a:gd name="connsiteX614" fmla="*/ 852263 w 3463925"/>
                <a:gd name="connsiteY614" fmla="*/ 2893958 h 2976563"/>
                <a:gd name="connsiteX615" fmla="*/ 797508 w 3463925"/>
                <a:gd name="connsiteY615" fmla="*/ 2879662 h 2976563"/>
                <a:gd name="connsiteX616" fmla="*/ 744341 w 3463925"/>
                <a:gd name="connsiteY616" fmla="*/ 2862982 h 2976563"/>
                <a:gd name="connsiteX617" fmla="*/ 691174 w 3463925"/>
                <a:gd name="connsiteY617" fmla="*/ 2845508 h 2976563"/>
                <a:gd name="connsiteX618" fmla="*/ 639594 w 3463925"/>
                <a:gd name="connsiteY618" fmla="*/ 2825651 h 2976563"/>
                <a:gd name="connsiteX619" fmla="*/ 588807 w 3463925"/>
                <a:gd name="connsiteY619" fmla="*/ 2805794 h 2976563"/>
                <a:gd name="connsiteX620" fmla="*/ 538021 w 3463925"/>
                <a:gd name="connsiteY620" fmla="*/ 2781966 h 2976563"/>
                <a:gd name="connsiteX621" fmla="*/ 490408 w 3463925"/>
                <a:gd name="connsiteY621" fmla="*/ 2758138 h 2976563"/>
                <a:gd name="connsiteX622" fmla="*/ 442796 w 3463925"/>
                <a:gd name="connsiteY622" fmla="*/ 2731926 h 2976563"/>
                <a:gd name="connsiteX623" fmla="*/ 419783 w 3463925"/>
                <a:gd name="connsiteY623" fmla="*/ 2718424 h 2976563"/>
                <a:gd name="connsiteX624" fmla="*/ 396770 w 3463925"/>
                <a:gd name="connsiteY624" fmla="*/ 2704127 h 2976563"/>
                <a:gd name="connsiteX625" fmla="*/ 375345 w 3463925"/>
                <a:gd name="connsiteY625" fmla="*/ 2688241 h 2976563"/>
                <a:gd name="connsiteX626" fmla="*/ 353126 w 3463925"/>
                <a:gd name="connsiteY626" fmla="*/ 2673150 h 2976563"/>
                <a:gd name="connsiteX627" fmla="*/ 332494 w 3463925"/>
                <a:gd name="connsiteY627" fmla="*/ 2658059 h 2976563"/>
                <a:gd name="connsiteX628" fmla="*/ 311068 w 3463925"/>
                <a:gd name="connsiteY628" fmla="*/ 2641379 h 2976563"/>
                <a:gd name="connsiteX629" fmla="*/ 291229 w 3463925"/>
                <a:gd name="connsiteY629" fmla="*/ 2624699 h 2976563"/>
                <a:gd name="connsiteX630" fmla="*/ 270597 w 3463925"/>
                <a:gd name="connsiteY630" fmla="*/ 2607225 h 2976563"/>
                <a:gd name="connsiteX631" fmla="*/ 251552 w 3463925"/>
                <a:gd name="connsiteY631" fmla="*/ 2588957 h 2976563"/>
                <a:gd name="connsiteX632" fmla="*/ 232507 w 3463925"/>
                <a:gd name="connsiteY632" fmla="*/ 2570689 h 2976563"/>
                <a:gd name="connsiteX633" fmla="*/ 214256 w 3463925"/>
                <a:gd name="connsiteY633" fmla="*/ 2552420 h 2976563"/>
                <a:gd name="connsiteX634" fmla="*/ 196798 w 3463925"/>
                <a:gd name="connsiteY634" fmla="*/ 2532564 h 2976563"/>
                <a:gd name="connsiteX635" fmla="*/ 180927 w 3463925"/>
                <a:gd name="connsiteY635" fmla="*/ 2511912 h 2976563"/>
                <a:gd name="connsiteX636" fmla="*/ 164263 w 3463925"/>
                <a:gd name="connsiteY636" fmla="*/ 2491261 h 2976563"/>
                <a:gd name="connsiteX637" fmla="*/ 149186 w 3463925"/>
                <a:gd name="connsiteY637" fmla="*/ 2469816 h 2976563"/>
                <a:gd name="connsiteX638" fmla="*/ 133315 w 3463925"/>
                <a:gd name="connsiteY638" fmla="*/ 2448370 h 2976563"/>
                <a:gd name="connsiteX639" fmla="*/ 119031 w 3463925"/>
                <a:gd name="connsiteY639" fmla="*/ 2426131 h 2976563"/>
                <a:gd name="connsiteX640" fmla="*/ 104747 w 3463925"/>
                <a:gd name="connsiteY640" fmla="*/ 2403097 h 2976563"/>
                <a:gd name="connsiteX641" fmla="*/ 92051 w 3463925"/>
                <a:gd name="connsiteY641" fmla="*/ 2380063 h 2976563"/>
                <a:gd name="connsiteX642" fmla="*/ 80148 w 3463925"/>
                <a:gd name="connsiteY642" fmla="*/ 2355440 h 2976563"/>
                <a:gd name="connsiteX643" fmla="*/ 69038 w 3463925"/>
                <a:gd name="connsiteY643" fmla="*/ 2330818 h 2976563"/>
                <a:gd name="connsiteX644" fmla="*/ 57928 w 3463925"/>
                <a:gd name="connsiteY644" fmla="*/ 2304607 h 2976563"/>
                <a:gd name="connsiteX645" fmla="*/ 48406 w 3463925"/>
                <a:gd name="connsiteY645" fmla="*/ 2278396 h 2976563"/>
                <a:gd name="connsiteX646" fmla="*/ 38883 w 3463925"/>
                <a:gd name="connsiteY646" fmla="*/ 2251390 h 2976563"/>
                <a:gd name="connsiteX647" fmla="*/ 30948 w 3463925"/>
                <a:gd name="connsiteY647" fmla="*/ 2223591 h 2976563"/>
                <a:gd name="connsiteX648" fmla="*/ 23013 w 3463925"/>
                <a:gd name="connsiteY648" fmla="*/ 2195791 h 2976563"/>
                <a:gd name="connsiteX649" fmla="*/ 16664 w 3463925"/>
                <a:gd name="connsiteY649" fmla="*/ 2166403 h 2976563"/>
                <a:gd name="connsiteX650" fmla="*/ 10316 w 3463925"/>
                <a:gd name="connsiteY650" fmla="*/ 2137809 h 2976563"/>
                <a:gd name="connsiteX651" fmla="*/ 6348 w 3463925"/>
                <a:gd name="connsiteY651" fmla="*/ 2106832 h 2976563"/>
                <a:gd name="connsiteX652" fmla="*/ 2381 w 3463925"/>
                <a:gd name="connsiteY652" fmla="*/ 2075856 h 2976563"/>
                <a:gd name="connsiteX653" fmla="*/ 1587 w 3463925"/>
                <a:gd name="connsiteY653" fmla="*/ 2061559 h 2976563"/>
                <a:gd name="connsiteX654" fmla="*/ 0 w 3463925"/>
                <a:gd name="connsiteY654" fmla="*/ 2044879 h 2976563"/>
                <a:gd name="connsiteX655" fmla="*/ 0 w 3463925"/>
                <a:gd name="connsiteY655" fmla="*/ 2022639 h 2976563"/>
                <a:gd name="connsiteX656" fmla="*/ 2381 w 3463925"/>
                <a:gd name="connsiteY656" fmla="*/ 1994045 h 2976563"/>
                <a:gd name="connsiteX657" fmla="*/ 5555 w 3463925"/>
                <a:gd name="connsiteY657" fmla="*/ 1959097 h 2976563"/>
                <a:gd name="connsiteX658" fmla="*/ 10316 w 3463925"/>
                <a:gd name="connsiteY658" fmla="*/ 1920178 h 2976563"/>
                <a:gd name="connsiteX659" fmla="*/ 19839 w 3463925"/>
                <a:gd name="connsiteY659" fmla="*/ 1875698 h 2976563"/>
                <a:gd name="connsiteX660" fmla="*/ 24600 w 3463925"/>
                <a:gd name="connsiteY660" fmla="*/ 1851076 h 2976563"/>
                <a:gd name="connsiteX661" fmla="*/ 30948 w 3463925"/>
                <a:gd name="connsiteY661" fmla="*/ 1826453 h 2976563"/>
                <a:gd name="connsiteX662" fmla="*/ 38883 w 3463925"/>
                <a:gd name="connsiteY662" fmla="*/ 1800242 h 2976563"/>
                <a:gd name="connsiteX663" fmla="*/ 47612 w 3463925"/>
                <a:gd name="connsiteY663" fmla="*/ 1773237 h 2976563"/>
                <a:gd name="connsiteX664" fmla="*/ 56341 w 3463925"/>
                <a:gd name="connsiteY664" fmla="*/ 1745437 h 2976563"/>
                <a:gd name="connsiteX665" fmla="*/ 67451 w 3463925"/>
                <a:gd name="connsiteY665" fmla="*/ 1716049 h 2976563"/>
                <a:gd name="connsiteX666" fmla="*/ 80148 w 3463925"/>
                <a:gd name="connsiteY666" fmla="*/ 1685867 h 2976563"/>
                <a:gd name="connsiteX667" fmla="*/ 93638 w 3463925"/>
                <a:gd name="connsiteY667" fmla="*/ 1655684 h 2976563"/>
                <a:gd name="connsiteX668" fmla="*/ 107922 w 3463925"/>
                <a:gd name="connsiteY668" fmla="*/ 1623913 h 2976563"/>
                <a:gd name="connsiteX669" fmla="*/ 124586 w 3463925"/>
                <a:gd name="connsiteY669" fmla="*/ 1590554 h 2976563"/>
                <a:gd name="connsiteX670" fmla="*/ 141250 w 3463925"/>
                <a:gd name="connsiteY670" fmla="*/ 1557989 h 2976563"/>
                <a:gd name="connsiteX671" fmla="*/ 161089 w 3463925"/>
                <a:gd name="connsiteY671" fmla="*/ 1523835 h 2976563"/>
                <a:gd name="connsiteX672" fmla="*/ 182514 w 3463925"/>
                <a:gd name="connsiteY672" fmla="*/ 1488887 h 2976563"/>
                <a:gd name="connsiteX673" fmla="*/ 205527 w 3463925"/>
                <a:gd name="connsiteY673" fmla="*/ 1453144 h 2976563"/>
                <a:gd name="connsiteX674" fmla="*/ 230127 w 3463925"/>
                <a:gd name="connsiteY674" fmla="*/ 1417402 h 2976563"/>
                <a:gd name="connsiteX675" fmla="*/ 256314 w 3463925"/>
                <a:gd name="connsiteY675" fmla="*/ 1381660 h 2976563"/>
                <a:gd name="connsiteX676" fmla="*/ 276152 w 3463925"/>
                <a:gd name="connsiteY676" fmla="*/ 1355449 h 2976563"/>
                <a:gd name="connsiteX677" fmla="*/ 298371 w 3463925"/>
                <a:gd name="connsiteY677" fmla="*/ 1326061 h 2976563"/>
                <a:gd name="connsiteX678" fmla="*/ 330113 w 3463925"/>
                <a:gd name="connsiteY678" fmla="*/ 1287141 h 2976563"/>
                <a:gd name="connsiteX679" fmla="*/ 368996 w 3463925"/>
                <a:gd name="connsiteY679" fmla="*/ 1239485 h 2976563"/>
                <a:gd name="connsiteX680" fmla="*/ 416609 w 3463925"/>
                <a:gd name="connsiteY680" fmla="*/ 1185474 h 2976563"/>
                <a:gd name="connsiteX681" fmla="*/ 469776 w 3463925"/>
                <a:gd name="connsiteY681" fmla="*/ 1126698 h 2976563"/>
                <a:gd name="connsiteX682" fmla="*/ 498344 w 3463925"/>
                <a:gd name="connsiteY682" fmla="*/ 1097309 h 2976563"/>
                <a:gd name="connsiteX683" fmla="*/ 529292 w 3463925"/>
                <a:gd name="connsiteY683" fmla="*/ 1065538 h 2976563"/>
                <a:gd name="connsiteX684" fmla="*/ 561033 w 3463925"/>
                <a:gd name="connsiteY684" fmla="*/ 1033768 h 2976563"/>
                <a:gd name="connsiteX685" fmla="*/ 594362 w 3463925"/>
                <a:gd name="connsiteY685" fmla="*/ 1001997 h 2976563"/>
                <a:gd name="connsiteX686" fmla="*/ 628484 w 3463925"/>
                <a:gd name="connsiteY686" fmla="*/ 968637 h 2976563"/>
                <a:gd name="connsiteX687" fmla="*/ 664194 w 3463925"/>
                <a:gd name="connsiteY687" fmla="*/ 936866 h 2976563"/>
                <a:gd name="connsiteX688" fmla="*/ 702284 w 3463925"/>
                <a:gd name="connsiteY688" fmla="*/ 905095 h 2976563"/>
                <a:gd name="connsiteX689" fmla="*/ 740374 w 3463925"/>
                <a:gd name="connsiteY689" fmla="*/ 873324 h 2976563"/>
                <a:gd name="connsiteX690" fmla="*/ 779257 w 3463925"/>
                <a:gd name="connsiteY690" fmla="*/ 842347 h 2976563"/>
                <a:gd name="connsiteX691" fmla="*/ 820521 w 3463925"/>
                <a:gd name="connsiteY691" fmla="*/ 812959 h 2976563"/>
                <a:gd name="connsiteX692" fmla="*/ 860992 w 3463925"/>
                <a:gd name="connsiteY692" fmla="*/ 784365 h 2976563"/>
                <a:gd name="connsiteX693" fmla="*/ 903049 w 3463925"/>
                <a:gd name="connsiteY693" fmla="*/ 755771 h 2976563"/>
                <a:gd name="connsiteX694" fmla="*/ 946694 w 3463925"/>
                <a:gd name="connsiteY694" fmla="*/ 729560 h 2976563"/>
                <a:gd name="connsiteX695" fmla="*/ 989545 w 3463925"/>
                <a:gd name="connsiteY695" fmla="*/ 704144 h 2976563"/>
                <a:gd name="connsiteX696" fmla="*/ 1033190 w 3463925"/>
                <a:gd name="connsiteY696" fmla="*/ 680315 h 2976563"/>
                <a:gd name="connsiteX697" fmla="*/ 1078422 w 3463925"/>
                <a:gd name="connsiteY697" fmla="*/ 660458 h 2976563"/>
                <a:gd name="connsiteX698" fmla="*/ 1123654 w 3463925"/>
                <a:gd name="connsiteY698" fmla="*/ 640602 h 2976563"/>
                <a:gd name="connsiteX699" fmla="*/ 1169679 w 3463925"/>
                <a:gd name="connsiteY699" fmla="*/ 623128 h 2976563"/>
                <a:gd name="connsiteX700" fmla="*/ 1214911 w 3463925"/>
                <a:gd name="connsiteY700" fmla="*/ 608831 h 2976563"/>
                <a:gd name="connsiteX701" fmla="*/ 1256968 w 3463925"/>
                <a:gd name="connsiteY701" fmla="*/ 597711 h 2976563"/>
                <a:gd name="connsiteX702" fmla="*/ 1296646 w 3463925"/>
                <a:gd name="connsiteY702" fmla="*/ 588179 h 2976563"/>
                <a:gd name="connsiteX703" fmla="*/ 1334736 w 3463925"/>
                <a:gd name="connsiteY703" fmla="*/ 581031 h 2976563"/>
                <a:gd name="connsiteX704" fmla="*/ 1369651 w 3463925"/>
                <a:gd name="connsiteY704" fmla="*/ 576265 h 2976563"/>
                <a:gd name="connsiteX705" fmla="*/ 2426493 w 3463925"/>
                <a:gd name="connsiteY705" fmla="*/ 463550 h 2976563"/>
                <a:gd name="connsiteX706" fmla="*/ 2455068 w 3463925"/>
                <a:gd name="connsiteY706" fmla="*/ 464346 h 2976563"/>
                <a:gd name="connsiteX707" fmla="*/ 2484437 w 3463925"/>
                <a:gd name="connsiteY707" fmla="*/ 465937 h 2976563"/>
                <a:gd name="connsiteX708" fmla="*/ 2513806 w 3463925"/>
                <a:gd name="connsiteY708" fmla="*/ 470709 h 2976563"/>
                <a:gd name="connsiteX709" fmla="*/ 2540793 w 3463925"/>
                <a:gd name="connsiteY709" fmla="*/ 474686 h 2976563"/>
                <a:gd name="connsiteX710" fmla="*/ 2570162 w 3463925"/>
                <a:gd name="connsiteY710" fmla="*/ 481845 h 2976563"/>
                <a:gd name="connsiteX711" fmla="*/ 2596356 w 3463925"/>
                <a:gd name="connsiteY711" fmla="*/ 489004 h 2976563"/>
                <a:gd name="connsiteX712" fmla="*/ 2623343 w 3463925"/>
                <a:gd name="connsiteY712" fmla="*/ 497754 h 2976563"/>
                <a:gd name="connsiteX713" fmla="*/ 2649537 w 3463925"/>
                <a:gd name="connsiteY713" fmla="*/ 508094 h 2976563"/>
                <a:gd name="connsiteX714" fmla="*/ 2674144 w 3463925"/>
                <a:gd name="connsiteY714" fmla="*/ 520026 h 2976563"/>
                <a:gd name="connsiteX715" fmla="*/ 2700337 w 3463925"/>
                <a:gd name="connsiteY715" fmla="*/ 532752 h 2976563"/>
                <a:gd name="connsiteX716" fmla="*/ 2723356 w 3463925"/>
                <a:gd name="connsiteY716" fmla="*/ 546275 h 2976563"/>
                <a:gd name="connsiteX717" fmla="*/ 2747169 w 3463925"/>
                <a:gd name="connsiteY717" fmla="*/ 562183 h 2976563"/>
                <a:gd name="connsiteX718" fmla="*/ 2769394 w 3463925"/>
                <a:gd name="connsiteY718" fmla="*/ 578092 h 2976563"/>
                <a:gd name="connsiteX719" fmla="*/ 2791619 w 3463925"/>
                <a:gd name="connsiteY719" fmla="*/ 594796 h 2976563"/>
                <a:gd name="connsiteX720" fmla="*/ 2811462 w 3463925"/>
                <a:gd name="connsiteY720" fmla="*/ 613091 h 2976563"/>
                <a:gd name="connsiteX721" fmla="*/ 2832100 w 3463925"/>
                <a:gd name="connsiteY721" fmla="*/ 631386 h 2976563"/>
                <a:gd name="connsiteX722" fmla="*/ 2851150 w 3463925"/>
                <a:gd name="connsiteY722" fmla="*/ 652067 h 2976563"/>
                <a:gd name="connsiteX723" fmla="*/ 2869406 w 3463925"/>
                <a:gd name="connsiteY723" fmla="*/ 672748 h 2976563"/>
                <a:gd name="connsiteX724" fmla="*/ 2886869 w 3463925"/>
                <a:gd name="connsiteY724" fmla="*/ 694224 h 2976563"/>
                <a:gd name="connsiteX725" fmla="*/ 2901950 w 3463925"/>
                <a:gd name="connsiteY725" fmla="*/ 717292 h 2976563"/>
                <a:gd name="connsiteX726" fmla="*/ 2917825 w 3463925"/>
                <a:gd name="connsiteY726" fmla="*/ 740359 h 2976563"/>
                <a:gd name="connsiteX727" fmla="*/ 2932112 w 3463925"/>
                <a:gd name="connsiteY727" fmla="*/ 765017 h 2976563"/>
                <a:gd name="connsiteX728" fmla="*/ 2944019 w 3463925"/>
                <a:gd name="connsiteY728" fmla="*/ 789676 h 2976563"/>
                <a:gd name="connsiteX729" fmla="*/ 2955131 w 3463925"/>
                <a:gd name="connsiteY729" fmla="*/ 815925 h 2976563"/>
                <a:gd name="connsiteX730" fmla="*/ 2965450 w 3463925"/>
                <a:gd name="connsiteY730" fmla="*/ 841379 h 2976563"/>
                <a:gd name="connsiteX731" fmla="*/ 2974975 w 3463925"/>
                <a:gd name="connsiteY731" fmla="*/ 867628 h 2976563"/>
                <a:gd name="connsiteX732" fmla="*/ 2982912 w 3463925"/>
                <a:gd name="connsiteY732" fmla="*/ 895468 h 2976563"/>
                <a:gd name="connsiteX733" fmla="*/ 2989262 w 3463925"/>
                <a:gd name="connsiteY733" fmla="*/ 923308 h 2976563"/>
                <a:gd name="connsiteX734" fmla="*/ 2994025 w 3463925"/>
                <a:gd name="connsiteY734" fmla="*/ 951148 h 2976563"/>
                <a:gd name="connsiteX735" fmla="*/ 2997200 w 3463925"/>
                <a:gd name="connsiteY735" fmla="*/ 979783 h 2976563"/>
                <a:gd name="connsiteX736" fmla="*/ 3000375 w 3463925"/>
                <a:gd name="connsiteY736" fmla="*/ 1010009 h 2976563"/>
                <a:gd name="connsiteX737" fmla="*/ 3000375 w 3463925"/>
                <a:gd name="connsiteY737" fmla="*/ 1039440 h 2976563"/>
                <a:gd name="connsiteX738" fmla="*/ 2999581 w 3463925"/>
                <a:gd name="connsiteY738" fmla="*/ 1066485 h 2976563"/>
                <a:gd name="connsiteX739" fmla="*/ 2997200 w 3463925"/>
                <a:gd name="connsiteY739" fmla="*/ 1092734 h 2976563"/>
                <a:gd name="connsiteX740" fmla="*/ 2998788 w 3463925"/>
                <a:gd name="connsiteY740" fmla="*/ 1097506 h 2976563"/>
                <a:gd name="connsiteX741" fmla="*/ 2997200 w 3463925"/>
                <a:gd name="connsiteY741" fmla="*/ 1099893 h 2976563"/>
                <a:gd name="connsiteX742" fmla="*/ 2996406 w 3463925"/>
                <a:gd name="connsiteY742" fmla="*/ 1103074 h 2976563"/>
                <a:gd name="connsiteX743" fmla="*/ 2996406 w 3463925"/>
                <a:gd name="connsiteY743" fmla="*/ 1112620 h 2976563"/>
                <a:gd name="connsiteX744" fmla="*/ 2995612 w 3463925"/>
                <a:gd name="connsiteY744" fmla="*/ 1112620 h 2976563"/>
                <a:gd name="connsiteX745" fmla="*/ 2993231 w 3463925"/>
                <a:gd name="connsiteY745" fmla="*/ 1123756 h 2976563"/>
                <a:gd name="connsiteX746" fmla="*/ 2990056 w 3463925"/>
                <a:gd name="connsiteY746" fmla="*/ 1134096 h 2976563"/>
                <a:gd name="connsiteX747" fmla="*/ 2986088 w 3463925"/>
                <a:gd name="connsiteY747" fmla="*/ 1144437 h 2976563"/>
                <a:gd name="connsiteX748" fmla="*/ 2982119 w 3463925"/>
                <a:gd name="connsiteY748" fmla="*/ 1153982 h 2976563"/>
                <a:gd name="connsiteX749" fmla="*/ 2976562 w 3463925"/>
                <a:gd name="connsiteY749" fmla="*/ 1162732 h 2976563"/>
                <a:gd name="connsiteX750" fmla="*/ 2971006 w 3463925"/>
                <a:gd name="connsiteY750" fmla="*/ 1171481 h 2976563"/>
                <a:gd name="connsiteX751" fmla="*/ 2963862 w 3463925"/>
                <a:gd name="connsiteY751" fmla="*/ 1179436 h 2976563"/>
                <a:gd name="connsiteX752" fmla="*/ 2956719 w 3463925"/>
                <a:gd name="connsiteY752" fmla="*/ 1186594 h 2976563"/>
                <a:gd name="connsiteX753" fmla="*/ 2947987 w 3463925"/>
                <a:gd name="connsiteY753" fmla="*/ 1193753 h 2976563"/>
                <a:gd name="connsiteX754" fmla="*/ 2940050 w 3463925"/>
                <a:gd name="connsiteY754" fmla="*/ 1198526 h 2976563"/>
                <a:gd name="connsiteX755" fmla="*/ 2930525 w 3463925"/>
                <a:gd name="connsiteY755" fmla="*/ 1204094 h 2976563"/>
                <a:gd name="connsiteX756" fmla="*/ 2921794 w 3463925"/>
                <a:gd name="connsiteY756" fmla="*/ 1208866 h 2976563"/>
                <a:gd name="connsiteX757" fmla="*/ 2911475 w 3463925"/>
                <a:gd name="connsiteY757" fmla="*/ 1212048 h 2976563"/>
                <a:gd name="connsiteX758" fmla="*/ 2900362 w 3463925"/>
                <a:gd name="connsiteY758" fmla="*/ 1214434 h 2976563"/>
                <a:gd name="connsiteX759" fmla="*/ 2890044 w 3463925"/>
                <a:gd name="connsiteY759" fmla="*/ 1216025 h 2976563"/>
                <a:gd name="connsiteX760" fmla="*/ 2878137 w 3463925"/>
                <a:gd name="connsiteY760" fmla="*/ 1216025 h 2976563"/>
                <a:gd name="connsiteX761" fmla="*/ 2866231 w 3463925"/>
                <a:gd name="connsiteY761" fmla="*/ 1216025 h 2976563"/>
                <a:gd name="connsiteX762" fmla="*/ 2855119 w 3463925"/>
                <a:gd name="connsiteY762" fmla="*/ 1214434 h 2976563"/>
                <a:gd name="connsiteX763" fmla="*/ 2842419 w 3463925"/>
                <a:gd name="connsiteY763" fmla="*/ 1211253 h 2976563"/>
                <a:gd name="connsiteX764" fmla="*/ 2832100 w 3463925"/>
                <a:gd name="connsiteY764" fmla="*/ 1207276 h 2976563"/>
                <a:gd name="connsiteX765" fmla="*/ 2820987 w 3463925"/>
                <a:gd name="connsiteY765" fmla="*/ 1201708 h 2976563"/>
                <a:gd name="connsiteX766" fmla="*/ 2811462 w 3463925"/>
                <a:gd name="connsiteY766" fmla="*/ 1196140 h 2976563"/>
                <a:gd name="connsiteX767" fmla="*/ 2802731 w 3463925"/>
                <a:gd name="connsiteY767" fmla="*/ 1189776 h 2976563"/>
                <a:gd name="connsiteX768" fmla="*/ 2794000 w 3463925"/>
                <a:gd name="connsiteY768" fmla="*/ 1181026 h 2976563"/>
                <a:gd name="connsiteX769" fmla="*/ 2786062 w 3463925"/>
                <a:gd name="connsiteY769" fmla="*/ 1173072 h 2976563"/>
                <a:gd name="connsiteX770" fmla="*/ 2778919 w 3463925"/>
                <a:gd name="connsiteY770" fmla="*/ 1164322 h 2976563"/>
                <a:gd name="connsiteX771" fmla="*/ 2772569 w 3463925"/>
                <a:gd name="connsiteY771" fmla="*/ 1153982 h 2976563"/>
                <a:gd name="connsiteX772" fmla="*/ 2768600 w 3463925"/>
                <a:gd name="connsiteY772" fmla="*/ 1143641 h 2976563"/>
                <a:gd name="connsiteX773" fmla="*/ 2764631 w 3463925"/>
                <a:gd name="connsiteY773" fmla="*/ 1131710 h 2976563"/>
                <a:gd name="connsiteX774" fmla="*/ 2761456 w 3463925"/>
                <a:gd name="connsiteY774" fmla="*/ 1120574 h 2976563"/>
                <a:gd name="connsiteX775" fmla="*/ 2759869 w 3463925"/>
                <a:gd name="connsiteY775" fmla="*/ 1109438 h 2976563"/>
                <a:gd name="connsiteX776" fmla="*/ 2758281 w 3463925"/>
                <a:gd name="connsiteY776" fmla="*/ 1097506 h 2976563"/>
                <a:gd name="connsiteX777" fmla="*/ 2759869 w 3463925"/>
                <a:gd name="connsiteY777" fmla="*/ 1092734 h 2976563"/>
                <a:gd name="connsiteX778" fmla="*/ 2760662 w 3463925"/>
                <a:gd name="connsiteY778" fmla="*/ 1090348 h 2976563"/>
                <a:gd name="connsiteX779" fmla="*/ 2761456 w 3463925"/>
                <a:gd name="connsiteY779" fmla="*/ 1082393 h 2976563"/>
                <a:gd name="connsiteX780" fmla="*/ 2758281 w 3463925"/>
                <a:gd name="connsiteY780" fmla="*/ 1082393 h 2976563"/>
                <a:gd name="connsiteX781" fmla="*/ 2760662 w 3463925"/>
                <a:gd name="connsiteY781" fmla="*/ 1060917 h 2976563"/>
                <a:gd name="connsiteX782" fmla="*/ 2761456 w 3463925"/>
                <a:gd name="connsiteY782" fmla="*/ 1039440 h 2976563"/>
                <a:gd name="connsiteX783" fmla="*/ 2761456 w 3463925"/>
                <a:gd name="connsiteY783" fmla="*/ 1021941 h 2976563"/>
                <a:gd name="connsiteX784" fmla="*/ 2759869 w 3463925"/>
                <a:gd name="connsiteY784" fmla="*/ 1004441 h 2976563"/>
                <a:gd name="connsiteX785" fmla="*/ 2757487 w 3463925"/>
                <a:gd name="connsiteY785" fmla="*/ 988533 h 2976563"/>
                <a:gd name="connsiteX786" fmla="*/ 2754312 w 3463925"/>
                <a:gd name="connsiteY786" fmla="*/ 971829 h 2976563"/>
                <a:gd name="connsiteX787" fmla="*/ 2751137 w 3463925"/>
                <a:gd name="connsiteY787" fmla="*/ 955125 h 2976563"/>
                <a:gd name="connsiteX788" fmla="*/ 2746375 w 3463925"/>
                <a:gd name="connsiteY788" fmla="*/ 939216 h 2976563"/>
                <a:gd name="connsiteX789" fmla="*/ 2740819 w 3463925"/>
                <a:gd name="connsiteY789" fmla="*/ 923308 h 2976563"/>
                <a:gd name="connsiteX790" fmla="*/ 2735262 w 3463925"/>
                <a:gd name="connsiteY790" fmla="*/ 908195 h 2976563"/>
                <a:gd name="connsiteX791" fmla="*/ 2728912 w 3463925"/>
                <a:gd name="connsiteY791" fmla="*/ 893877 h 2976563"/>
                <a:gd name="connsiteX792" fmla="*/ 2720181 w 3463925"/>
                <a:gd name="connsiteY792" fmla="*/ 879559 h 2976563"/>
                <a:gd name="connsiteX793" fmla="*/ 2713037 w 3463925"/>
                <a:gd name="connsiteY793" fmla="*/ 865241 h 2976563"/>
                <a:gd name="connsiteX794" fmla="*/ 2704306 w 3463925"/>
                <a:gd name="connsiteY794" fmla="*/ 851719 h 2976563"/>
                <a:gd name="connsiteX795" fmla="*/ 2694781 w 3463925"/>
                <a:gd name="connsiteY795" fmla="*/ 838197 h 2976563"/>
                <a:gd name="connsiteX796" fmla="*/ 2684462 w 3463925"/>
                <a:gd name="connsiteY796" fmla="*/ 826265 h 2976563"/>
                <a:gd name="connsiteX797" fmla="*/ 2674144 w 3463925"/>
                <a:gd name="connsiteY797" fmla="*/ 813539 h 2976563"/>
                <a:gd name="connsiteX798" fmla="*/ 2663031 w 3463925"/>
                <a:gd name="connsiteY798" fmla="*/ 801607 h 2976563"/>
                <a:gd name="connsiteX799" fmla="*/ 2651918 w 3463925"/>
                <a:gd name="connsiteY799" fmla="*/ 789676 h 2976563"/>
                <a:gd name="connsiteX800" fmla="*/ 2639218 w 3463925"/>
                <a:gd name="connsiteY800" fmla="*/ 779335 h 2976563"/>
                <a:gd name="connsiteX801" fmla="*/ 2626518 w 3463925"/>
                <a:gd name="connsiteY801" fmla="*/ 768995 h 2976563"/>
                <a:gd name="connsiteX802" fmla="*/ 2613818 w 3463925"/>
                <a:gd name="connsiteY802" fmla="*/ 760245 h 2976563"/>
                <a:gd name="connsiteX803" fmla="*/ 2599531 w 3463925"/>
                <a:gd name="connsiteY803" fmla="*/ 752291 h 2976563"/>
                <a:gd name="connsiteX804" fmla="*/ 2586037 w 3463925"/>
                <a:gd name="connsiteY804" fmla="*/ 743541 h 2976563"/>
                <a:gd name="connsiteX805" fmla="*/ 2570956 w 3463925"/>
                <a:gd name="connsiteY805" fmla="*/ 736382 h 2976563"/>
                <a:gd name="connsiteX806" fmla="*/ 2556668 w 3463925"/>
                <a:gd name="connsiteY806" fmla="*/ 729223 h 2976563"/>
                <a:gd name="connsiteX807" fmla="*/ 2540793 w 3463925"/>
                <a:gd name="connsiteY807" fmla="*/ 722860 h 2976563"/>
                <a:gd name="connsiteX808" fmla="*/ 2525712 w 3463925"/>
                <a:gd name="connsiteY808" fmla="*/ 718087 h 2976563"/>
                <a:gd name="connsiteX809" fmla="*/ 2509043 w 3463925"/>
                <a:gd name="connsiteY809" fmla="*/ 714110 h 2976563"/>
                <a:gd name="connsiteX810" fmla="*/ 2493962 w 3463925"/>
                <a:gd name="connsiteY810" fmla="*/ 710133 h 2976563"/>
                <a:gd name="connsiteX811" fmla="*/ 2476500 w 3463925"/>
                <a:gd name="connsiteY811" fmla="*/ 706951 h 2976563"/>
                <a:gd name="connsiteX812" fmla="*/ 2459831 w 3463925"/>
                <a:gd name="connsiteY812" fmla="*/ 704565 h 2976563"/>
                <a:gd name="connsiteX813" fmla="*/ 2442368 w 3463925"/>
                <a:gd name="connsiteY813" fmla="*/ 703770 h 2976563"/>
                <a:gd name="connsiteX814" fmla="*/ 2426493 w 3463925"/>
                <a:gd name="connsiteY814" fmla="*/ 702974 h 2976563"/>
                <a:gd name="connsiteX815" fmla="*/ 2413793 w 3463925"/>
                <a:gd name="connsiteY815" fmla="*/ 702974 h 2976563"/>
                <a:gd name="connsiteX816" fmla="*/ 2401887 w 3463925"/>
                <a:gd name="connsiteY816" fmla="*/ 700588 h 2976563"/>
                <a:gd name="connsiteX817" fmla="*/ 2390775 w 3463925"/>
                <a:gd name="connsiteY817" fmla="*/ 697406 h 2976563"/>
                <a:gd name="connsiteX818" fmla="*/ 2378868 w 3463925"/>
                <a:gd name="connsiteY818" fmla="*/ 693429 h 2976563"/>
                <a:gd name="connsiteX819" fmla="*/ 2368550 w 3463925"/>
                <a:gd name="connsiteY819" fmla="*/ 687861 h 2976563"/>
                <a:gd name="connsiteX820" fmla="*/ 2359025 w 3463925"/>
                <a:gd name="connsiteY820" fmla="*/ 682293 h 2976563"/>
                <a:gd name="connsiteX821" fmla="*/ 2349500 w 3463925"/>
                <a:gd name="connsiteY821" fmla="*/ 675930 h 2976563"/>
                <a:gd name="connsiteX822" fmla="*/ 2341562 w 3463925"/>
                <a:gd name="connsiteY822" fmla="*/ 667975 h 2976563"/>
                <a:gd name="connsiteX823" fmla="*/ 2334418 w 3463925"/>
                <a:gd name="connsiteY823" fmla="*/ 659226 h 2976563"/>
                <a:gd name="connsiteX824" fmla="*/ 2326481 w 3463925"/>
                <a:gd name="connsiteY824" fmla="*/ 650476 h 2976563"/>
                <a:gd name="connsiteX825" fmla="*/ 2320925 w 3463925"/>
                <a:gd name="connsiteY825" fmla="*/ 640135 h 2976563"/>
                <a:gd name="connsiteX826" fmla="*/ 2315368 w 3463925"/>
                <a:gd name="connsiteY826" fmla="*/ 629795 h 2976563"/>
                <a:gd name="connsiteX827" fmla="*/ 2311400 w 3463925"/>
                <a:gd name="connsiteY827" fmla="*/ 618659 h 2976563"/>
                <a:gd name="connsiteX828" fmla="*/ 2308225 w 3463925"/>
                <a:gd name="connsiteY828" fmla="*/ 606727 h 2976563"/>
                <a:gd name="connsiteX829" fmla="*/ 2307431 w 3463925"/>
                <a:gd name="connsiteY829" fmla="*/ 595591 h 2976563"/>
                <a:gd name="connsiteX830" fmla="*/ 2306637 w 3463925"/>
                <a:gd name="connsiteY830" fmla="*/ 583660 h 2976563"/>
                <a:gd name="connsiteX831" fmla="*/ 2307431 w 3463925"/>
                <a:gd name="connsiteY831" fmla="*/ 570933 h 2976563"/>
                <a:gd name="connsiteX832" fmla="*/ 2308225 w 3463925"/>
                <a:gd name="connsiteY832" fmla="*/ 559002 h 2976563"/>
                <a:gd name="connsiteX833" fmla="*/ 2311400 w 3463925"/>
                <a:gd name="connsiteY833" fmla="*/ 547070 h 2976563"/>
                <a:gd name="connsiteX834" fmla="*/ 2315368 w 3463925"/>
                <a:gd name="connsiteY834" fmla="*/ 535934 h 2976563"/>
                <a:gd name="connsiteX835" fmla="*/ 2320925 w 3463925"/>
                <a:gd name="connsiteY835" fmla="*/ 525594 h 2976563"/>
                <a:gd name="connsiteX836" fmla="*/ 2326481 w 3463925"/>
                <a:gd name="connsiteY836" fmla="*/ 515253 h 2976563"/>
                <a:gd name="connsiteX837" fmla="*/ 2334418 w 3463925"/>
                <a:gd name="connsiteY837" fmla="*/ 507299 h 2976563"/>
                <a:gd name="connsiteX838" fmla="*/ 2341562 w 3463925"/>
                <a:gd name="connsiteY838" fmla="*/ 497754 h 2976563"/>
                <a:gd name="connsiteX839" fmla="*/ 2349500 w 3463925"/>
                <a:gd name="connsiteY839" fmla="*/ 490595 h 2976563"/>
                <a:gd name="connsiteX840" fmla="*/ 2359025 w 3463925"/>
                <a:gd name="connsiteY840" fmla="*/ 483436 h 2976563"/>
                <a:gd name="connsiteX841" fmla="*/ 2368550 w 3463925"/>
                <a:gd name="connsiteY841" fmla="*/ 477868 h 2976563"/>
                <a:gd name="connsiteX842" fmla="*/ 2378868 w 3463925"/>
                <a:gd name="connsiteY842" fmla="*/ 472300 h 2976563"/>
                <a:gd name="connsiteX843" fmla="*/ 2390775 w 3463925"/>
                <a:gd name="connsiteY843" fmla="*/ 468323 h 2976563"/>
                <a:gd name="connsiteX844" fmla="*/ 2401887 w 3463925"/>
                <a:gd name="connsiteY844" fmla="*/ 465141 h 2976563"/>
                <a:gd name="connsiteX845" fmla="*/ 2413793 w 3463925"/>
                <a:gd name="connsiteY845" fmla="*/ 464346 h 2976563"/>
                <a:gd name="connsiteX846" fmla="*/ 2426494 w 3463925"/>
                <a:gd name="connsiteY846" fmla="*/ 0 h 2976563"/>
                <a:gd name="connsiteX847" fmla="*/ 2452688 w 3463925"/>
                <a:gd name="connsiteY847" fmla="*/ 794 h 2976563"/>
                <a:gd name="connsiteX848" fmla="*/ 2479675 w 3463925"/>
                <a:gd name="connsiteY848" fmla="*/ 1589 h 2976563"/>
                <a:gd name="connsiteX849" fmla="*/ 2505075 w 3463925"/>
                <a:gd name="connsiteY849" fmla="*/ 3177 h 2976563"/>
                <a:gd name="connsiteX850" fmla="*/ 2532062 w 3463925"/>
                <a:gd name="connsiteY850" fmla="*/ 5560 h 2976563"/>
                <a:gd name="connsiteX851" fmla="*/ 2557462 w 3463925"/>
                <a:gd name="connsiteY851" fmla="*/ 8737 h 2976563"/>
                <a:gd name="connsiteX852" fmla="*/ 2584450 w 3463925"/>
                <a:gd name="connsiteY852" fmla="*/ 11914 h 2976563"/>
                <a:gd name="connsiteX853" fmla="*/ 2609850 w 3463925"/>
                <a:gd name="connsiteY853" fmla="*/ 15885 h 2976563"/>
                <a:gd name="connsiteX854" fmla="*/ 2634456 w 3463925"/>
                <a:gd name="connsiteY854" fmla="*/ 21444 h 2976563"/>
                <a:gd name="connsiteX855" fmla="*/ 2659856 w 3463925"/>
                <a:gd name="connsiteY855" fmla="*/ 26210 h 2976563"/>
                <a:gd name="connsiteX856" fmla="*/ 2684462 w 3463925"/>
                <a:gd name="connsiteY856" fmla="*/ 32563 h 2976563"/>
                <a:gd name="connsiteX857" fmla="*/ 2709069 w 3463925"/>
                <a:gd name="connsiteY857" fmla="*/ 39711 h 2976563"/>
                <a:gd name="connsiteX858" fmla="*/ 2733675 w 3463925"/>
                <a:gd name="connsiteY858" fmla="*/ 46859 h 2976563"/>
                <a:gd name="connsiteX859" fmla="*/ 2758281 w 3463925"/>
                <a:gd name="connsiteY859" fmla="*/ 54802 h 2976563"/>
                <a:gd name="connsiteX860" fmla="*/ 2782094 w 3463925"/>
                <a:gd name="connsiteY860" fmla="*/ 63538 h 2976563"/>
                <a:gd name="connsiteX861" fmla="*/ 2805906 w 3463925"/>
                <a:gd name="connsiteY861" fmla="*/ 72274 h 2976563"/>
                <a:gd name="connsiteX862" fmla="*/ 2828925 w 3463925"/>
                <a:gd name="connsiteY862" fmla="*/ 81805 h 2976563"/>
                <a:gd name="connsiteX863" fmla="*/ 2852738 w 3463925"/>
                <a:gd name="connsiteY863" fmla="*/ 92130 h 2976563"/>
                <a:gd name="connsiteX864" fmla="*/ 2875756 w 3463925"/>
                <a:gd name="connsiteY864" fmla="*/ 102455 h 2976563"/>
                <a:gd name="connsiteX865" fmla="*/ 2920206 w 3463925"/>
                <a:gd name="connsiteY865" fmla="*/ 126281 h 2976563"/>
                <a:gd name="connsiteX866" fmla="*/ 2963862 w 3463925"/>
                <a:gd name="connsiteY866" fmla="*/ 150902 h 2976563"/>
                <a:gd name="connsiteX867" fmla="*/ 3005931 w 3463925"/>
                <a:gd name="connsiteY867" fmla="*/ 177906 h 2976563"/>
                <a:gd name="connsiteX868" fmla="*/ 3046412 w 3463925"/>
                <a:gd name="connsiteY868" fmla="*/ 207292 h 2976563"/>
                <a:gd name="connsiteX869" fmla="*/ 3085306 w 3463925"/>
                <a:gd name="connsiteY869" fmla="*/ 237473 h 2976563"/>
                <a:gd name="connsiteX870" fmla="*/ 3123406 w 3463925"/>
                <a:gd name="connsiteY870" fmla="*/ 270830 h 2976563"/>
                <a:gd name="connsiteX871" fmla="*/ 3159125 w 3463925"/>
                <a:gd name="connsiteY871" fmla="*/ 304187 h 2976563"/>
                <a:gd name="connsiteX872" fmla="*/ 3194050 w 3463925"/>
                <a:gd name="connsiteY872" fmla="*/ 340721 h 2976563"/>
                <a:gd name="connsiteX873" fmla="*/ 3225800 w 3463925"/>
                <a:gd name="connsiteY873" fmla="*/ 378050 h 2976563"/>
                <a:gd name="connsiteX874" fmla="*/ 3257550 w 3463925"/>
                <a:gd name="connsiteY874" fmla="*/ 416967 h 2976563"/>
                <a:gd name="connsiteX875" fmla="*/ 3286919 w 3463925"/>
                <a:gd name="connsiteY875" fmla="*/ 458266 h 2976563"/>
                <a:gd name="connsiteX876" fmla="*/ 3313112 w 3463925"/>
                <a:gd name="connsiteY876" fmla="*/ 500360 h 2976563"/>
                <a:gd name="connsiteX877" fmla="*/ 3338512 w 3463925"/>
                <a:gd name="connsiteY877" fmla="*/ 544836 h 2976563"/>
                <a:gd name="connsiteX878" fmla="*/ 3361531 w 3463925"/>
                <a:gd name="connsiteY878" fmla="*/ 588518 h 2976563"/>
                <a:gd name="connsiteX879" fmla="*/ 3371850 w 3463925"/>
                <a:gd name="connsiteY879" fmla="*/ 612345 h 2976563"/>
                <a:gd name="connsiteX880" fmla="*/ 3382169 w 3463925"/>
                <a:gd name="connsiteY880" fmla="*/ 634583 h 2976563"/>
                <a:gd name="connsiteX881" fmla="*/ 3392488 w 3463925"/>
                <a:gd name="connsiteY881" fmla="*/ 658410 h 2976563"/>
                <a:gd name="connsiteX882" fmla="*/ 3400425 w 3463925"/>
                <a:gd name="connsiteY882" fmla="*/ 682237 h 2976563"/>
                <a:gd name="connsiteX883" fmla="*/ 3409950 w 3463925"/>
                <a:gd name="connsiteY883" fmla="*/ 705269 h 2976563"/>
                <a:gd name="connsiteX884" fmla="*/ 3417094 w 3463925"/>
                <a:gd name="connsiteY884" fmla="*/ 729890 h 2976563"/>
                <a:gd name="connsiteX885" fmla="*/ 3424238 w 3463925"/>
                <a:gd name="connsiteY885" fmla="*/ 754511 h 2976563"/>
                <a:gd name="connsiteX886" fmla="*/ 3431381 w 3463925"/>
                <a:gd name="connsiteY886" fmla="*/ 779132 h 2976563"/>
                <a:gd name="connsiteX887" fmla="*/ 3436938 w 3463925"/>
                <a:gd name="connsiteY887" fmla="*/ 803753 h 2976563"/>
                <a:gd name="connsiteX888" fmla="*/ 3442494 w 3463925"/>
                <a:gd name="connsiteY888" fmla="*/ 829962 h 2976563"/>
                <a:gd name="connsiteX889" fmla="*/ 3447256 w 3463925"/>
                <a:gd name="connsiteY889" fmla="*/ 855377 h 2976563"/>
                <a:gd name="connsiteX890" fmla="*/ 3451225 w 3463925"/>
                <a:gd name="connsiteY890" fmla="*/ 880792 h 2976563"/>
                <a:gd name="connsiteX891" fmla="*/ 3455988 w 3463925"/>
                <a:gd name="connsiteY891" fmla="*/ 907001 h 2976563"/>
                <a:gd name="connsiteX892" fmla="*/ 3459162 w 3463925"/>
                <a:gd name="connsiteY892" fmla="*/ 932416 h 2976563"/>
                <a:gd name="connsiteX893" fmla="*/ 3460750 w 3463925"/>
                <a:gd name="connsiteY893" fmla="*/ 958626 h 2976563"/>
                <a:gd name="connsiteX894" fmla="*/ 3463131 w 3463925"/>
                <a:gd name="connsiteY894" fmla="*/ 985629 h 2976563"/>
                <a:gd name="connsiteX895" fmla="*/ 3463925 w 3463925"/>
                <a:gd name="connsiteY895" fmla="*/ 1012633 h 2976563"/>
                <a:gd name="connsiteX896" fmla="*/ 3463925 w 3463925"/>
                <a:gd name="connsiteY896" fmla="*/ 1038842 h 2976563"/>
                <a:gd name="connsiteX897" fmla="*/ 3463131 w 3463925"/>
                <a:gd name="connsiteY897" fmla="*/ 1077759 h 2976563"/>
                <a:gd name="connsiteX898" fmla="*/ 3460750 w 3463925"/>
                <a:gd name="connsiteY898" fmla="*/ 1116676 h 2976563"/>
                <a:gd name="connsiteX899" fmla="*/ 3456781 w 3463925"/>
                <a:gd name="connsiteY899" fmla="*/ 1155593 h 2976563"/>
                <a:gd name="connsiteX900" fmla="*/ 3451225 w 3463925"/>
                <a:gd name="connsiteY900" fmla="*/ 1193715 h 2976563"/>
                <a:gd name="connsiteX901" fmla="*/ 3449638 w 3463925"/>
                <a:gd name="connsiteY901" fmla="*/ 1211188 h 2976563"/>
                <a:gd name="connsiteX902" fmla="*/ 3446462 w 3463925"/>
                <a:gd name="connsiteY902" fmla="*/ 1227867 h 2976563"/>
                <a:gd name="connsiteX903" fmla="*/ 3446462 w 3463925"/>
                <a:gd name="connsiteY903" fmla="*/ 1228661 h 2976563"/>
                <a:gd name="connsiteX904" fmla="*/ 3442494 w 3463925"/>
                <a:gd name="connsiteY904" fmla="*/ 1239780 h 2976563"/>
                <a:gd name="connsiteX905" fmla="*/ 3438525 w 3463925"/>
                <a:gd name="connsiteY905" fmla="*/ 1251693 h 2976563"/>
                <a:gd name="connsiteX906" fmla="*/ 3432969 w 3463925"/>
                <a:gd name="connsiteY906" fmla="*/ 1262018 h 2976563"/>
                <a:gd name="connsiteX907" fmla="*/ 3426619 w 3463925"/>
                <a:gd name="connsiteY907" fmla="*/ 1271549 h 2976563"/>
                <a:gd name="connsiteX908" fmla="*/ 3421062 w 3463925"/>
                <a:gd name="connsiteY908" fmla="*/ 1281080 h 2976563"/>
                <a:gd name="connsiteX909" fmla="*/ 3413919 w 3463925"/>
                <a:gd name="connsiteY909" fmla="*/ 1289022 h 2976563"/>
                <a:gd name="connsiteX910" fmla="*/ 3405188 w 3463925"/>
                <a:gd name="connsiteY910" fmla="*/ 1298553 h 2976563"/>
                <a:gd name="connsiteX911" fmla="*/ 3396456 w 3463925"/>
                <a:gd name="connsiteY911" fmla="*/ 1305701 h 2976563"/>
                <a:gd name="connsiteX912" fmla="*/ 3386931 w 3463925"/>
                <a:gd name="connsiteY912" fmla="*/ 1312849 h 2976563"/>
                <a:gd name="connsiteX913" fmla="*/ 3376612 w 3463925"/>
                <a:gd name="connsiteY913" fmla="*/ 1318408 h 2976563"/>
                <a:gd name="connsiteX914" fmla="*/ 3366294 w 3463925"/>
                <a:gd name="connsiteY914" fmla="*/ 1323968 h 2976563"/>
                <a:gd name="connsiteX915" fmla="*/ 3355181 w 3463925"/>
                <a:gd name="connsiteY915" fmla="*/ 1327939 h 2976563"/>
                <a:gd name="connsiteX916" fmla="*/ 3344069 w 3463925"/>
                <a:gd name="connsiteY916" fmla="*/ 1331116 h 2976563"/>
                <a:gd name="connsiteX917" fmla="*/ 3332956 w 3463925"/>
                <a:gd name="connsiteY917" fmla="*/ 1334293 h 2976563"/>
                <a:gd name="connsiteX918" fmla="*/ 3320256 w 3463925"/>
                <a:gd name="connsiteY918" fmla="*/ 1335881 h 2976563"/>
                <a:gd name="connsiteX919" fmla="*/ 3308350 w 3463925"/>
                <a:gd name="connsiteY919" fmla="*/ 1336675 h 2976563"/>
                <a:gd name="connsiteX920" fmla="*/ 3292475 w 3463925"/>
                <a:gd name="connsiteY920" fmla="*/ 1335881 h 2976563"/>
                <a:gd name="connsiteX921" fmla="*/ 3278981 w 3463925"/>
                <a:gd name="connsiteY921" fmla="*/ 1333498 h 2976563"/>
                <a:gd name="connsiteX922" fmla="*/ 3264694 w 3463925"/>
                <a:gd name="connsiteY922" fmla="*/ 1330321 h 2976563"/>
                <a:gd name="connsiteX923" fmla="*/ 3251994 w 3463925"/>
                <a:gd name="connsiteY923" fmla="*/ 1325556 h 2976563"/>
                <a:gd name="connsiteX924" fmla="*/ 3239294 w 3463925"/>
                <a:gd name="connsiteY924" fmla="*/ 1319202 h 2976563"/>
                <a:gd name="connsiteX925" fmla="*/ 3228181 w 3463925"/>
                <a:gd name="connsiteY925" fmla="*/ 1312054 h 2976563"/>
                <a:gd name="connsiteX926" fmla="*/ 3217069 w 3463925"/>
                <a:gd name="connsiteY926" fmla="*/ 1303318 h 2976563"/>
                <a:gd name="connsiteX927" fmla="*/ 3206750 w 3463925"/>
                <a:gd name="connsiteY927" fmla="*/ 1294581 h 2976563"/>
                <a:gd name="connsiteX928" fmla="*/ 3197225 w 3463925"/>
                <a:gd name="connsiteY928" fmla="*/ 1284257 h 2976563"/>
                <a:gd name="connsiteX929" fmla="*/ 3189288 w 3463925"/>
                <a:gd name="connsiteY929" fmla="*/ 1273137 h 2976563"/>
                <a:gd name="connsiteX930" fmla="*/ 3182144 w 3463925"/>
                <a:gd name="connsiteY930" fmla="*/ 1262018 h 2976563"/>
                <a:gd name="connsiteX931" fmla="*/ 3175794 w 3463925"/>
                <a:gd name="connsiteY931" fmla="*/ 1248517 h 2976563"/>
                <a:gd name="connsiteX932" fmla="*/ 3171031 w 3463925"/>
                <a:gd name="connsiteY932" fmla="*/ 1235809 h 2976563"/>
                <a:gd name="connsiteX933" fmla="*/ 3167856 w 3463925"/>
                <a:gd name="connsiteY933" fmla="*/ 1221513 h 2976563"/>
                <a:gd name="connsiteX934" fmla="*/ 3165475 w 3463925"/>
                <a:gd name="connsiteY934" fmla="*/ 1207217 h 2976563"/>
                <a:gd name="connsiteX935" fmla="*/ 3164681 w 3463925"/>
                <a:gd name="connsiteY935" fmla="*/ 1192921 h 2976563"/>
                <a:gd name="connsiteX936" fmla="*/ 3164681 w 3463925"/>
                <a:gd name="connsiteY936" fmla="*/ 1184979 h 2976563"/>
                <a:gd name="connsiteX937" fmla="*/ 3165475 w 3463925"/>
                <a:gd name="connsiteY937" fmla="*/ 1176242 h 2976563"/>
                <a:gd name="connsiteX938" fmla="*/ 3164681 w 3463925"/>
                <a:gd name="connsiteY938" fmla="*/ 1176242 h 2976563"/>
                <a:gd name="connsiteX939" fmla="*/ 3169444 w 3463925"/>
                <a:gd name="connsiteY939" fmla="*/ 1142885 h 2976563"/>
                <a:gd name="connsiteX940" fmla="*/ 3173412 w 3463925"/>
                <a:gd name="connsiteY940" fmla="*/ 1107939 h 2976563"/>
                <a:gd name="connsiteX941" fmla="*/ 3175794 w 3463925"/>
                <a:gd name="connsiteY941" fmla="*/ 1072994 h 2976563"/>
                <a:gd name="connsiteX942" fmla="*/ 3176588 w 3463925"/>
                <a:gd name="connsiteY942" fmla="*/ 1038842 h 2976563"/>
                <a:gd name="connsiteX943" fmla="*/ 3175794 w 3463925"/>
                <a:gd name="connsiteY943" fmla="*/ 999925 h 2976563"/>
                <a:gd name="connsiteX944" fmla="*/ 3172619 w 3463925"/>
                <a:gd name="connsiteY944" fmla="*/ 961803 h 2976563"/>
                <a:gd name="connsiteX945" fmla="*/ 3168650 w 3463925"/>
                <a:gd name="connsiteY945" fmla="*/ 924474 h 2976563"/>
                <a:gd name="connsiteX946" fmla="*/ 3161506 w 3463925"/>
                <a:gd name="connsiteY946" fmla="*/ 887146 h 2976563"/>
                <a:gd name="connsiteX947" fmla="*/ 3153569 w 3463925"/>
                <a:gd name="connsiteY947" fmla="*/ 851406 h 2976563"/>
                <a:gd name="connsiteX948" fmla="*/ 3143250 w 3463925"/>
                <a:gd name="connsiteY948" fmla="*/ 815666 h 2976563"/>
                <a:gd name="connsiteX949" fmla="*/ 3130550 w 3463925"/>
                <a:gd name="connsiteY949" fmla="*/ 780720 h 2976563"/>
                <a:gd name="connsiteX950" fmla="*/ 3117056 w 3463925"/>
                <a:gd name="connsiteY950" fmla="*/ 746569 h 2976563"/>
                <a:gd name="connsiteX951" fmla="*/ 3102769 w 3463925"/>
                <a:gd name="connsiteY951" fmla="*/ 712417 h 2976563"/>
                <a:gd name="connsiteX952" fmla="*/ 3085306 w 3463925"/>
                <a:gd name="connsiteY952" fmla="*/ 680648 h 2976563"/>
                <a:gd name="connsiteX953" fmla="*/ 3067844 w 3463925"/>
                <a:gd name="connsiteY953" fmla="*/ 648879 h 2976563"/>
                <a:gd name="connsiteX954" fmla="*/ 3048794 w 3463925"/>
                <a:gd name="connsiteY954" fmla="*/ 619493 h 2976563"/>
                <a:gd name="connsiteX955" fmla="*/ 3027362 w 3463925"/>
                <a:gd name="connsiteY955" fmla="*/ 589313 h 2976563"/>
                <a:gd name="connsiteX956" fmla="*/ 3005931 w 3463925"/>
                <a:gd name="connsiteY956" fmla="*/ 560721 h 2976563"/>
                <a:gd name="connsiteX957" fmla="*/ 2982119 w 3463925"/>
                <a:gd name="connsiteY957" fmla="*/ 534511 h 2976563"/>
                <a:gd name="connsiteX958" fmla="*/ 2956719 w 3463925"/>
                <a:gd name="connsiteY958" fmla="*/ 507508 h 2976563"/>
                <a:gd name="connsiteX959" fmla="*/ 2930525 w 3463925"/>
                <a:gd name="connsiteY959" fmla="*/ 482887 h 2976563"/>
                <a:gd name="connsiteX960" fmla="*/ 2902744 w 3463925"/>
                <a:gd name="connsiteY960" fmla="*/ 459060 h 2976563"/>
                <a:gd name="connsiteX961" fmla="*/ 2875756 w 3463925"/>
                <a:gd name="connsiteY961" fmla="*/ 436822 h 2976563"/>
                <a:gd name="connsiteX962" fmla="*/ 2845594 w 3463925"/>
                <a:gd name="connsiteY962" fmla="*/ 416172 h 2976563"/>
                <a:gd name="connsiteX963" fmla="*/ 2814638 w 3463925"/>
                <a:gd name="connsiteY963" fmla="*/ 395523 h 2976563"/>
                <a:gd name="connsiteX964" fmla="*/ 2782888 w 3463925"/>
                <a:gd name="connsiteY964" fmla="*/ 378050 h 2976563"/>
                <a:gd name="connsiteX965" fmla="*/ 2751138 w 3463925"/>
                <a:gd name="connsiteY965" fmla="*/ 362165 h 2976563"/>
                <a:gd name="connsiteX966" fmla="*/ 2717800 w 3463925"/>
                <a:gd name="connsiteY966" fmla="*/ 346281 h 2976563"/>
                <a:gd name="connsiteX967" fmla="*/ 2683669 w 3463925"/>
                <a:gd name="connsiteY967" fmla="*/ 332779 h 2976563"/>
                <a:gd name="connsiteX968" fmla="*/ 2648744 w 3463925"/>
                <a:gd name="connsiteY968" fmla="*/ 320866 h 2976563"/>
                <a:gd name="connsiteX969" fmla="*/ 2613025 w 3463925"/>
                <a:gd name="connsiteY969" fmla="*/ 310541 h 2976563"/>
                <a:gd name="connsiteX970" fmla="*/ 2577306 w 3463925"/>
                <a:gd name="connsiteY970" fmla="*/ 302599 h 2976563"/>
                <a:gd name="connsiteX971" fmla="*/ 2540000 w 3463925"/>
                <a:gd name="connsiteY971" fmla="*/ 296245 h 2976563"/>
                <a:gd name="connsiteX972" fmla="*/ 2501900 w 3463925"/>
                <a:gd name="connsiteY972" fmla="*/ 291480 h 2976563"/>
                <a:gd name="connsiteX973" fmla="*/ 2464594 w 3463925"/>
                <a:gd name="connsiteY973" fmla="*/ 288303 h 2976563"/>
                <a:gd name="connsiteX974" fmla="*/ 2426494 w 3463925"/>
                <a:gd name="connsiteY974" fmla="*/ 286714 h 2976563"/>
                <a:gd name="connsiteX975" fmla="*/ 2410619 w 3463925"/>
                <a:gd name="connsiteY975" fmla="*/ 286714 h 2976563"/>
                <a:gd name="connsiteX976" fmla="*/ 2396331 w 3463925"/>
                <a:gd name="connsiteY976" fmla="*/ 283537 h 2976563"/>
                <a:gd name="connsiteX977" fmla="*/ 2383631 w 3463925"/>
                <a:gd name="connsiteY977" fmla="*/ 281155 h 2976563"/>
                <a:gd name="connsiteX978" fmla="*/ 2370138 w 3463925"/>
                <a:gd name="connsiteY978" fmla="*/ 275595 h 2976563"/>
                <a:gd name="connsiteX979" fmla="*/ 2357438 w 3463925"/>
                <a:gd name="connsiteY979" fmla="*/ 269241 h 2976563"/>
                <a:gd name="connsiteX980" fmla="*/ 2345531 w 3463925"/>
                <a:gd name="connsiteY980" fmla="*/ 262093 h 2976563"/>
                <a:gd name="connsiteX981" fmla="*/ 2335212 w 3463925"/>
                <a:gd name="connsiteY981" fmla="*/ 254151 h 2976563"/>
                <a:gd name="connsiteX982" fmla="*/ 2324894 w 3463925"/>
                <a:gd name="connsiteY982" fmla="*/ 244621 h 2976563"/>
                <a:gd name="connsiteX983" fmla="*/ 2315369 w 3463925"/>
                <a:gd name="connsiteY983" fmla="*/ 234296 h 2976563"/>
                <a:gd name="connsiteX984" fmla="*/ 2307431 w 3463925"/>
                <a:gd name="connsiteY984" fmla="*/ 224765 h 2976563"/>
                <a:gd name="connsiteX985" fmla="*/ 2300288 w 3463925"/>
                <a:gd name="connsiteY985" fmla="*/ 212057 h 2976563"/>
                <a:gd name="connsiteX986" fmla="*/ 2293938 w 3463925"/>
                <a:gd name="connsiteY986" fmla="*/ 200144 h 2976563"/>
                <a:gd name="connsiteX987" fmla="*/ 2289175 w 3463925"/>
                <a:gd name="connsiteY987" fmla="*/ 186642 h 2976563"/>
                <a:gd name="connsiteX988" fmla="*/ 2286000 w 3463925"/>
                <a:gd name="connsiteY988" fmla="*/ 173141 h 2976563"/>
                <a:gd name="connsiteX989" fmla="*/ 2282825 w 3463925"/>
                <a:gd name="connsiteY989" fmla="*/ 158845 h 2976563"/>
                <a:gd name="connsiteX990" fmla="*/ 2282825 w 3463925"/>
                <a:gd name="connsiteY990" fmla="*/ 143754 h 2976563"/>
                <a:gd name="connsiteX991" fmla="*/ 2282825 w 3463925"/>
                <a:gd name="connsiteY991" fmla="*/ 128664 h 2976563"/>
                <a:gd name="connsiteX992" fmla="*/ 2286000 w 3463925"/>
                <a:gd name="connsiteY992" fmla="*/ 114368 h 2976563"/>
                <a:gd name="connsiteX993" fmla="*/ 2289175 w 3463925"/>
                <a:gd name="connsiteY993" fmla="*/ 101661 h 2976563"/>
                <a:gd name="connsiteX994" fmla="*/ 2293938 w 3463925"/>
                <a:gd name="connsiteY994" fmla="*/ 88159 h 2976563"/>
                <a:gd name="connsiteX995" fmla="*/ 2300288 w 3463925"/>
                <a:gd name="connsiteY995" fmla="*/ 75451 h 2976563"/>
                <a:gd name="connsiteX996" fmla="*/ 2307431 w 3463925"/>
                <a:gd name="connsiteY996" fmla="*/ 63538 h 2976563"/>
                <a:gd name="connsiteX997" fmla="*/ 2315369 w 3463925"/>
                <a:gd name="connsiteY997" fmla="*/ 52419 h 2976563"/>
                <a:gd name="connsiteX998" fmla="*/ 2324894 w 3463925"/>
                <a:gd name="connsiteY998" fmla="*/ 42094 h 2976563"/>
                <a:gd name="connsiteX999" fmla="*/ 2335212 w 3463925"/>
                <a:gd name="connsiteY999" fmla="*/ 32563 h 2976563"/>
                <a:gd name="connsiteX1000" fmla="*/ 2345531 w 3463925"/>
                <a:gd name="connsiteY1000" fmla="*/ 24621 h 2976563"/>
                <a:gd name="connsiteX1001" fmla="*/ 2357438 w 3463925"/>
                <a:gd name="connsiteY1001" fmla="*/ 17473 h 2976563"/>
                <a:gd name="connsiteX1002" fmla="*/ 2370138 w 3463925"/>
                <a:gd name="connsiteY1002" fmla="*/ 11119 h 2976563"/>
                <a:gd name="connsiteX1003" fmla="*/ 2383631 w 3463925"/>
                <a:gd name="connsiteY1003" fmla="*/ 7148 h 2976563"/>
                <a:gd name="connsiteX1004" fmla="*/ 2396331 w 3463925"/>
                <a:gd name="connsiteY1004" fmla="*/ 3177 h 2976563"/>
                <a:gd name="connsiteX1005" fmla="*/ 2410619 w 3463925"/>
                <a:gd name="connsiteY1005" fmla="*/ 794 h 2976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</a:cxnLst>
              <a:rect l="l" t="t" r="r" b="b"/>
              <a:pathLst>
                <a:path w="3463925" h="2976563">
                  <a:moveTo>
                    <a:pt x="1131888" y="2093913"/>
                  </a:moveTo>
                  <a:lnTo>
                    <a:pt x="1109662" y="2094703"/>
                  </a:lnTo>
                  <a:lnTo>
                    <a:pt x="1089025" y="2097863"/>
                  </a:lnTo>
                  <a:lnTo>
                    <a:pt x="1070769" y="2103394"/>
                  </a:lnTo>
                  <a:lnTo>
                    <a:pt x="1052512" y="2109714"/>
                  </a:lnTo>
                  <a:lnTo>
                    <a:pt x="1035050" y="2117614"/>
                  </a:lnTo>
                  <a:lnTo>
                    <a:pt x="1018381" y="2127885"/>
                  </a:lnTo>
                  <a:lnTo>
                    <a:pt x="1003300" y="2138155"/>
                  </a:lnTo>
                  <a:lnTo>
                    <a:pt x="988219" y="2150006"/>
                  </a:lnTo>
                  <a:lnTo>
                    <a:pt x="976312" y="2163437"/>
                  </a:lnTo>
                  <a:lnTo>
                    <a:pt x="963612" y="2177657"/>
                  </a:lnTo>
                  <a:lnTo>
                    <a:pt x="954088" y="2191878"/>
                  </a:lnTo>
                  <a:lnTo>
                    <a:pt x="944562" y="2207679"/>
                  </a:lnTo>
                  <a:lnTo>
                    <a:pt x="937419" y="2223480"/>
                  </a:lnTo>
                  <a:lnTo>
                    <a:pt x="931069" y="2240071"/>
                  </a:lnTo>
                  <a:lnTo>
                    <a:pt x="927100" y="2256662"/>
                  </a:lnTo>
                  <a:lnTo>
                    <a:pt x="923925" y="2273253"/>
                  </a:lnTo>
                  <a:lnTo>
                    <a:pt x="923925" y="2289843"/>
                  </a:lnTo>
                  <a:lnTo>
                    <a:pt x="924719" y="2306434"/>
                  </a:lnTo>
                  <a:lnTo>
                    <a:pt x="927100" y="2322235"/>
                  </a:lnTo>
                  <a:lnTo>
                    <a:pt x="931862" y="2338036"/>
                  </a:lnTo>
                  <a:lnTo>
                    <a:pt x="938212" y="2352257"/>
                  </a:lnTo>
                  <a:lnTo>
                    <a:pt x="946944" y="2365687"/>
                  </a:lnTo>
                  <a:lnTo>
                    <a:pt x="956469" y="2377538"/>
                  </a:lnTo>
                  <a:lnTo>
                    <a:pt x="968375" y="2388599"/>
                  </a:lnTo>
                  <a:lnTo>
                    <a:pt x="980281" y="2398079"/>
                  </a:lnTo>
                  <a:lnTo>
                    <a:pt x="994569" y="2407560"/>
                  </a:lnTo>
                  <a:lnTo>
                    <a:pt x="1008856" y="2414670"/>
                  </a:lnTo>
                  <a:lnTo>
                    <a:pt x="1025525" y="2421780"/>
                  </a:lnTo>
                  <a:lnTo>
                    <a:pt x="1042988" y="2425731"/>
                  </a:lnTo>
                  <a:lnTo>
                    <a:pt x="1060450" y="2429681"/>
                  </a:lnTo>
                  <a:lnTo>
                    <a:pt x="1079500" y="2430471"/>
                  </a:lnTo>
                  <a:lnTo>
                    <a:pt x="1099344" y="2432051"/>
                  </a:lnTo>
                  <a:lnTo>
                    <a:pt x="1119188" y="2429681"/>
                  </a:lnTo>
                  <a:lnTo>
                    <a:pt x="1139031" y="2426521"/>
                  </a:lnTo>
                  <a:lnTo>
                    <a:pt x="1158875" y="2421780"/>
                  </a:lnTo>
                  <a:lnTo>
                    <a:pt x="1177131" y="2415460"/>
                  </a:lnTo>
                  <a:lnTo>
                    <a:pt x="1194594" y="2408350"/>
                  </a:lnTo>
                  <a:lnTo>
                    <a:pt x="1212056" y="2398869"/>
                  </a:lnTo>
                  <a:lnTo>
                    <a:pt x="1228725" y="2390179"/>
                  </a:lnTo>
                  <a:lnTo>
                    <a:pt x="1243806" y="2379118"/>
                  </a:lnTo>
                  <a:lnTo>
                    <a:pt x="1257300" y="2366478"/>
                  </a:lnTo>
                  <a:lnTo>
                    <a:pt x="1269206" y="2353047"/>
                  </a:lnTo>
                  <a:lnTo>
                    <a:pt x="1281112" y="2339616"/>
                  </a:lnTo>
                  <a:lnTo>
                    <a:pt x="1291431" y="2324605"/>
                  </a:lnTo>
                  <a:lnTo>
                    <a:pt x="1299369" y="2309594"/>
                  </a:lnTo>
                  <a:lnTo>
                    <a:pt x="1305719" y="2293794"/>
                  </a:lnTo>
                  <a:lnTo>
                    <a:pt x="1310481" y="2277993"/>
                  </a:lnTo>
                  <a:lnTo>
                    <a:pt x="1313656" y="2261402"/>
                  </a:lnTo>
                  <a:lnTo>
                    <a:pt x="1314450" y="2244811"/>
                  </a:lnTo>
                  <a:lnTo>
                    <a:pt x="1313656" y="2227430"/>
                  </a:lnTo>
                  <a:lnTo>
                    <a:pt x="1310481" y="2212419"/>
                  </a:lnTo>
                  <a:lnTo>
                    <a:pt x="1306512" y="2195828"/>
                  </a:lnTo>
                  <a:lnTo>
                    <a:pt x="1300162" y="2181608"/>
                  </a:lnTo>
                  <a:lnTo>
                    <a:pt x="1292225" y="2167387"/>
                  </a:lnTo>
                  <a:lnTo>
                    <a:pt x="1282700" y="2153956"/>
                  </a:lnTo>
                  <a:lnTo>
                    <a:pt x="1271588" y="2142896"/>
                  </a:lnTo>
                  <a:lnTo>
                    <a:pt x="1258094" y="2131835"/>
                  </a:lnTo>
                  <a:lnTo>
                    <a:pt x="1244600" y="2121564"/>
                  </a:lnTo>
                  <a:lnTo>
                    <a:pt x="1228725" y="2113664"/>
                  </a:lnTo>
                  <a:lnTo>
                    <a:pt x="1212056" y="2106554"/>
                  </a:lnTo>
                  <a:lnTo>
                    <a:pt x="1193800" y="2101023"/>
                  </a:lnTo>
                  <a:lnTo>
                    <a:pt x="1173956" y="2097073"/>
                  </a:lnTo>
                  <a:lnTo>
                    <a:pt x="1153319" y="2093913"/>
                  </a:lnTo>
                  <a:close/>
                  <a:moveTo>
                    <a:pt x="1430769" y="2000250"/>
                  </a:moveTo>
                  <a:lnTo>
                    <a:pt x="1423588" y="2001040"/>
                  </a:lnTo>
                  <a:lnTo>
                    <a:pt x="1415609" y="2002619"/>
                  </a:lnTo>
                  <a:lnTo>
                    <a:pt x="1407630" y="2005778"/>
                  </a:lnTo>
                  <a:lnTo>
                    <a:pt x="1400449" y="2008937"/>
                  </a:lnTo>
                  <a:lnTo>
                    <a:pt x="1391672" y="2014466"/>
                  </a:lnTo>
                  <a:lnTo>
                    <a:pt x="1383693" y="2019204"/>
                  </a:lnTo>
                  <a:lnTo>
                    <a:pt x="1376512" y="2024733"/>
                  </a:lnTo>
                  <a:lnTo>
                    <a:pt x="1371724" y="2030261"/>
                  </a:lnTo>
                  <a:lnTo>
                    <a:pt x="1365341" y="2036579"/>
                  </a:lnTo>
                  <a:lnTo>
                    <a:pt x="1361351" y="2043687"/>
                  </a:lnTo>
                  <a:lnTo>
                    <a:pt x="1356564" y="2050795"/>
                  </a:lnTo>
                  <a:lnTo>
                    <a:pt x="1354170" y="2057903"/>
                  </a:lnTo>
                  <a:lnTo>
                    <a:pt x="1351777" y="2065011"/>
                  </a:lnTo>
                  <a:lnTo>
                    <a:pt x="1349383" y="2072119"/>
                  </a:lnTo>
                  <a:lnTo>
                    <a:pt x="1348585" y="2080806"/>
                  </a:lnTo>
                  <a:lnTo>
                    <a:pt x="1347787" y="2087914"/>
                  </a:lnTo>
                  <a:lnTo>
                    <a:pt x="1347787" y="2095022"/>
                  </a:lnTo>
                  <a:lnTo>
                    <a:pt x="1348585" y="2102919"/>
                  </a:lnTo>
                  <a:lnTo>
                    <a:pt x="1350979" y="2110027"/>
                  </a:lnTo>
                  <a:lnTo>
                    <a:pt x="1352574" y="2116345"/>
                  </a:lnTo>
                  <a:lnTo>
                    <a:pt x="1355766" y="2123453"/>
                  </a:lnTo>
                  <a:lnTo>
                    <a:pt x="1358958" y="2129771"/>
                  </a:lnTo>
                  <a:lnTo>
                    <a:pt x="1362947" y="2135300"/>
                  </a:lnTo>
                  <a:lnTo>
                    <a:pt x="1366937" y="2140828"/>
                  </a:lnTo>
                  <a:lnTo>
                    <a:pt x="1372522" y="2144777"/>
                  </a:lnTo>
                  <a:lnTo>
                    <a:pt x="1377310" y="2148726"/>
                  </a:lnTo>
                  <a:lnTo>
                    <a:pt x="1383693" y="2151885"/>
                  </a:lnTo>
                  <a:lnTo>
                    <a:pt x="1390076" y="2154254"/>
                  </a:lnTo>
                  <a:lnTo>
                    <a:pt x="1396459" y="2155833"/>
                  </a:lnTo>
                  <a:lnTo>
                    <a:pt x="1403640" y="2157413"/>
                  </a:lnTo>
                  <a:lnTo>
                    <a:pt x="1410822" y="2157413"/>
                  </a:lnTo>
                  <a:lnTo>
                    <a:pt x="1418003" y="2155833"/>
                  </a:lnTo>
                  <a:lnTo>
                    <a:pt x="1425184" y="2155044"/>
                  </a:lnTo>
                  <a:lnTo>
                    <a:pt x="1432365" y="2152674"/>
                  </a:lnTo>
                  <a:lnTo>
                    <a:pt x="1439546" y="2151095"/>
                  </a:lnTo>
                  <a:lnTo>
                    <a:pt x="1446727" y="2147936"/>
                  </a:lnTo>
                  <a:lnTo>
                    <a:pt x="1453908" y="2143987"/>
                  </a:lnTo>
                  <a:lnTo>
                    <a:pt x="1461090" y="2138459"/>
                  </a:lnTo>
                  <a:lnTo>
                    <a:pt x="1467473" y="2133720"/>
                  </a:lnTo>
                  <a:lnTo>
                    <a:pt x="1473058" y="2127402"/>
                  </a:lnTo>
                  <a:lnTo>
                    <a:pt x="1478644" y="2121084"/>
                  </a:lnTo>
                  <a:lnTo>
                    <a:pt x="1483431" y="2113976"/>
                  </a:lnTo>
                  <a:lnTo>
                    <a:pt x="1488218" y="2106868"/>
                  </a:lnTo>
                  <a:lnTo>
                    <a:pt x="1490612" y="2099760"/>
                  </a:lnTo>
                  <a:lnTo>
                    <a:pt x="1493804" y="2092652"/>
                  </a:lnTo>
                  <a:lnTo>
                    <a:pt x="1496995" y="2085544"/>
                  </a:lnTo>
                  <a:lnTo>
                    <a:pt x="1497793" y="2078437"/>
                  </a:lnTo>
                  <a:lnTo>
                    <a:pt x="1499389" y="2070539"/>
                  </a:lnTo>
                  <a:lnTo>
                    <a:pt x="1500187" y="2063431"/>
                  </a:lnTo>
                  <a:lnTo>
                    <a:pt x="1499389" y="2056323"/>
                  </a:lnTo>
                  <a:lnTo>
                    <a:pt x="1497793" y="2049215"/>
                  </a:lnTo>
                  <a:lnTo>
                    <a:pt x="1496995" y="2042107"/>
                  </a:lnTo>
                  <a:lnTo>
                    <a:pt x="1493804" y="2035789"/>
                  </a:lnTo>
                  <a:lnTo>
                    <a:pt x="1490612" y="2028681"/>
                  </a:lnTo>
                  <a:lnTo>
                    <a:pt x="1486623" y="2023153"/>
                  </a:lnTo>
                  <a:lnTo>
                    <a:pt x="1482633" y="2018415"/>
                  </a:lnTo>
                  <a:lnTo>
                    <a:pt x="1477846" y="2012886"/>
                  </a:lnTo>
                  <a:lnTo>
                    <a:pt x="1472260" y="2008937"/>
                  </a:lnTo>
                  <a:lnTo>
                    <a:pt x="1465877" y="2005778"/>
                  </a:lnTo>
                  <a:lnTo>
                    <a:pt x="1460292" y="2004199"/>
                  </a:lnTo>
                  <a:lnTo>
                    <a:pt x="1453111" y="2001830"/>
                  </a:lnTo>
                  <a:lnTo>
                    <a:pt x="1446727" y="2000250"/>
                  </a:lnTo>
                  <a:lnTo>
                    <a:pt x="1439546" y="2000250"/>
                  </a:lnTo>
                  <a:close/>
                  <a:moveTo>
                    <a:pt x="1342170" y="1662113"/>
                  </a:moveTo>
                  <a:lnTo>
                    <a:pt x="1368326" y="1662113"/>
                  </a:lnTo>
                  <a:lnTo>
                    <a:pt x="1391311" y="1662908"/>
                  </a:lnTo>
                  <a:lnTo>
                    <a:pt x="1415090" y="1663703"/>
                  </a:lnTo>
                  <a:lnTo>
                    <a:pt x="1438075" y="1666088"/>
                  </a:lnTo>
                  <a:lnTo>
                    <a:pt x="1460268" y="1669268"/>
                  </a:lnTo>
                  <a:lnTo>
                    <a:pt x="1481668" y="1673244"/>
                  </a:lnTo>
                  <a:lnTo>
                    <a:pt x="1502276" y="1678014"/>
                  </a:lnTo>
                  <a:lnTo>
                    <a:pt x="1522884" y="1683579"/>
                  </a:lnTo>
                  <a:lnTo>
                    <a:pt x="1541907" y="1688350"/>
                  </a:lnTo>
                  <a:lnTo>
                    <a:pt x="1560929" y="1695505"/>
                  </a:lnTo>
                  <a:lnTo>
                    <a:pt x="1579159" y="1702661"/>
                  </a:lnTo>
                  <a:lnTo>
                    <a:pt x="1596596" y="1709816"/>
                  </a:lnTo>
                  <a:lnTo>
                    <a:pt x="1612449" y="1718562"/>
                  </a:lnTo>
                  <a:lnTo>
                    <a:pt x="1629093" y="1727307"/>
                  </a:lnTo>
                  <a:lnTo>
                    <a:pt x="1645738" y="1736848"/>
                  </a:lnTo>
                  <a:lnTo>
                    <a:pt x="1660005" y="1747184"/>
                  </a:lnTo>
                  <a:lnTo>
                    <a:pt x="1674272" y="1757519"/>
                  </a:lnTo>
                  <a:lnTo>
                    <a:pt x="1688539" y="1768650"/>
                  </a:lnTo>
                  <a:lnTo>
                    <a:pt x="1702013" y="1779781"/>
                  </a:lnTo>
                  <a:lnTo>
                    <a:pt x="1713902" y="1792501"/>
                  </a:lnTo>
                  <a:lnTo>
                    <a:pt x="1726584" y="1804427"/>
                  </a:lnTo>
                  <a:lnTo>
                    <a:pt x="1737680" y="1817148"/>
                  </a:lnTo>
                  <a:lnTo>
                    <a:pt x="1748777" y="1829869"/>
                  </a:lnTo>
                  <a:lnTo>
                    <a:pt x="1759081" y="1843385"/>
                  </a:lnTo>
                  <a:lnTo>
                    <a:pt x="1768592" y="1856901"/>
                  </a:lnTo>
                  <a:lnTo>
                    <a:pt x="1777311" y="1871212"/>
                  </a:lnTo>
                  <a:lnTo>
                    <a:pt x="1786030" y="1885523"/>
                  </a:lnTo>
                  <a:lnTo>
                    <a:pt x="1801882" y="1914144"/>
                  </a:lnTo>
                  <a:lnTo>
                    <a:pt x="1814563" y="1945151"/>
                  </a:lnTo>
                  <a:lnTo>
                    <a:pt x="1825660" y="1976158"/>
                  </a:lnTo>
                  <a:lnTo>
                    <a:pt x="1835171" y="2007165"/>
                  </a:lnTo>
                  <a:lnTo>
                    <a:pt x="1842304" y="2038967"/>
                  </a:lnTo>
                  <a:lnTo>
                    <a:pt x="1846268" y="2070770"/>
                  </a:lnTo>
                  <a:lnTo>
                    <a:pt x="1849438" y="2102572"/>
                  </a:lnTo>
                  <a:lnTo>
                    <a:pt x="1849438" y="2134374"/>
                  </a:lnTo>
                  <a:lnTo>
                    <a:pt x="1848645" y="2166176"/>
                  </a:lnTo>
                  <a:lnTo>
                    <a:pt x="1845475" y="2197183"/>
                  </a:lnTo>
                  <a:lnTo>
                    <a:pt x="1839927" y="2226600"/>
                  </a:lnTo>
                  <a:lnTo>
                    <a:pt x="1832793" y="2256812"/>
                  </a:lnTo>
                  <a:lnTo>
                    <a:pt x="1824867" y="2285434"/>
                  </a:lnTo>
                  <a:lnTo>
                    <a:pt x="1813771" y="2311670"/>
                  </a:lnTo>
                  <a:lnTo>
                    <a:pt x="1801089" y="2337907"/>
                  </a:lnTo>
                  <a:lnTo>
                    <a:pt x="1787615" y="2360963"/>
                  </a:lnTo>
                  <a:lnTo>
                    <a:pt x="1771763" y="2384020"/>
                  </a:lnTo>
                  <a:lnTo>
                    <a:pt x="1755118" y="2405486"/>
                  </a:lnTo>
                  <a:lnTo>
                    <a:pt x="1736888" y="2424568"/>
                  </a:lnTo>
                  <a:lnTo>
                    <a:pt x="1717073" y="2444444"/>
                  </a:lnTo>
                  <a:lnTo>
                    <a:pt x="1698050" y="2463525"/>
                  </a:lnTo>
                  <a:lnTo>
                    <a:pt x="1677442" y="2481016"/>
                  </a:lnTo>
                  <a:lnTo>
                    <a:pt x="1656042" y="2498507"/>
                  </a:lnTo>
                  <a:lnTo>
                    <a:pt x="1633056" y="2515203"/>
                  </a:lnTo>
                  <a:lnTo>
                    <a:pt x="1610071" y="2530309"/>
                  </a:lnTo>
                  <a:lnTo>
                    <a:pt x="1586293" y="2544620"/>
                  </a:lnTo>
                  <a:lnTo>
                    <a:pt x="1561722" y="2558136"/>
                  </a:lnTo>
                  <a:lnTo>
                    <a:pt x="1536358" y="2570857"/>
                  </a:lnTo>
                  <a:lnTo>
                    <a:pt x="1510202" y="2581988"/>
                  </a:lnTo>
                  <a:lnTo>
                    <a:pt x="1484046" y="2592323"/>
                  </a:lnTo>
                  <a:lnTo>
                    <a:pt x="1456305" y="2601864"/>
                  </a:lnTo>
                  <a:lnTo>
                    <a:pt x="1428564" y="2609815"/>
                  </a:lnTo>
                  <a:lnTo>
                    <a:pt x="1400823" y="2616175"/>
                  </a:lnTo>
                  <a:lnTo>
                    <a:pt x="1372289" y="2621740"/>
                  </a:lnTo>
                  <a:lnTo>
                    <a:pt x="1342170" y="2626511"/>
                  </a:lnTo>
                  <a:lnTo>
                    <a:pt x="1313636" y="2628896"/>
                  </a:lnTo>
                  <a:lnTo>
                    <a:pt x="1282724" y="2631281"/>
                  </a:lnTo>
                  <a:lnTo>
                    <a:pt x="1253398" y="2632076"/>
                  </a:lnTo>
                  <a:lnTo>
                    <a:pt x="1222486" y="2631281"/>
                  </a:lnTo>
                  <a:lnTo>
                    <a:pt x="1192367" y="2628101"/>
                  </a:lnTo>
                  <a:lnTo>
                    <a:pt x="1161455" y="2624921"/>
                  </a:lnTo>
                  <a:lnTo>
                    <a:pt x="1129751" y="2620150"/>
                  </a:lnTo>
                  <a:lnTo>
                    <a:pt x="1098047" y="2612995"/>
                  </a:lnTo>
                  <a:lnTo>
                    <a:pt x="1066343" y="2604249"/>
                  </a:lnTo>
                  <a:lnTo>
                    <a:pt x="1035431" y="2595504"/>
                  </a:lnTo>
                  <a:lnTo>
                    <a:pt x="1002934" y="2584373"/>
                  </a:lnTo>
                  <a:lnTo>
                    <a:pt x="971230" y="2570857"/>
                  </a:lnTo>
                  <a:lnTo>
                    <a:pt x="938733" y="2556546"/>
                  </a:lnTo>
                  <a:lnTo>
                    <a:pt x="907029" y="2539850"/>
                  </a:lnTo>
                  <a:lnTo>
                    <a:pt x="892762" y="2530309"/>
                  </a:lnTo>
                  <a:lnTo>
                    <a:pt x="880080" y="2522359"/>
                  </a:lnTo>
                  <a:lnTo>
                    <a:pt x="866606" y="2512818"/>
                  </a:lnTo>
                  <a:lnTo>
                    <a:pt x="855509" y="2503278"/>
                  </a:lnTo>
                  <a:lnTo>
                    <a:pt x="843620" y="2493737"/>
                  </a:lnTo>
                  <a:lnTo>
                    <a:pt x="833316" y="2483401"/>
                  </a:lnTo>
                  <a:lnTo>
                    <a:pt x="824598" y="2472271"/>
                  </a:lnTo>
                  <a:lnTo>
                    <a:pt x="815086" y="2461935"/>
                  </a:lnTo>
                  <a:lnTo>
                    <a:pt x="807160" y="2451599"/>
                  </a:lnTo>
                  <a:lnTo>
                    <a:pt x="800027" y="2440469"/>
                  </a:lnTo>
                  <a:lnTo>
                    <a:pt x="787345" y="2419002"/>
                  </a:lnTo>
                  <a:lnTo>
                    <a:pt x="777041" y="2396741"/>
                  </a:lnTo>
                  <a:lnTo>
                    <a:pt x="769115" y="2376864"/>
                  </a:lnTo>
                  <a:lnTo>
                    <a:pt x="762774" y="2356988"/>
                  </a:lnTo>
                  <a:lnTo>
                    <a:pt x="758811" y="2338702"/>
                  </a:lnTo>
                  <a:lnTo>
                    <a:pt x="755641" y="2322006"/>
                  </a:lnTo>
                  <a:lnTo>
                    <a:pt x="754056" y="2307695"/>
                  </a:lnTo>
                  <a:lnTo>
                    <a:pt x="752470" y="2287024"/>
                  </a:lnTo>
                  <a:lnTo>
                    <a:pt x="752470" y="2279073"/>
                  </a:lnTo>
                  <a:lnTo>
                    <a:pt x="751678" y="2272713"/>
                  </a:lnTo>
                  <a:lnTo>
                    <a:pt x="750885" y="2256812"/>
                  </a:lnTo>
                  <a:lnTo>
                    <a:pt x="749300" y="2228985"/>
                  </a:lnTo>
                  <a:lnTo>
                    <a:pt x="750885" y="2194003"/>
                  </a:lnTo>
                  <a:lnTo>
                    <a:pt x="752470" y="2173331"/>
                  </a:lnTo>
                  <a:lnTo>
                    <a:pt x="754848" y="2151865"/>
                  </a:lnTo>
                  <a:lnTo>
                    <a:pt x="758019" y="2128013"/>
                  </a:lnTo>
                  <a:lnTo>
                    <a:pt x="761982" y="2103367"/>
                  </a:lnTo>
                  <a:lnTo>
                    <a:pt x="766737" y="2078720"/>
                  </a:lnTo>
                  <a:lnTo>
                    <a:pt x="773078" y="2051688"/>
                  </a:lnTo>
                  <a:lnTo>
                    <a:pt x="781797" y="2026247"/>
                  </a:lnTo>
                  <a:lnTo>
                    <a:pt x="791308" y="1998420"/>
                  </a:lnTo>
                  <a:lnTo>
                    <a:pt x="803197" y="1972183"/>
                  </a:lnTo>
                  <a:lnTo>
                    <a:pt x="815086" y="1944356"/>
                  </a:lnTo>
                  <a:lnTo>
                    <a:pt x="830938" y="1917325"/>
                  </a:lnTo>
                  <a:lnTo>
                    <a:pt x="847583" y="1891088"/>
                  </a:lnTo>
                  <a:lnTo>
                    <a:pt x="867398" y="1864851"/>
                  </a:lnTo>
                  <a:lnTo>
                    <a:pt x="888799" y="1839410"/>
                  </a:lnTo>
                  <a:lnTo>
                    <a:pt x="901480" y="1827484"/>
                  </a:lnTo>
                  <a:lnTo>
                    <a:pt x="913370" y="1814763"/>
                  </a:lnTo>
                  <a:lnTo>
                    <a:pt x="926844" y="1803632"/>
                  </a:lnTo>
                  <a:lnTo>
                    <a:pt x="940318" y="1790911"/>
                  </a:lnTo>
                  <a:lnTo>
                    <a:pt x="954585" y="1780576"/>
                  </a:lnTo>
                  <a:lnTo>
                    <a:pt x="969645" y="1769445"/>
                  </a:lnTo>
                  <a:lnTo>
                    <a:pt x="985497" y="1759109"/>
                  </a:lnTo>
                  <a:lnTo>
                    <a:pt x="1002934" y="1748774"/>
                  </a:lnTo>
                  <a:lnTo>
                    <a:pt x="1020371" y="1740028"/>
                  </a:lnTo>
                  <a:lnTo>
                    <a:pt x="1037016" y="1730487"/>
                  </a:lnTo>
                  <a:lnTo>
                    <a:pt x="1056831" y="1721742"/>
                  </a:lnTo>
                  <a:lnTo>
                    <a:pt x="1076647" y="1712996"/>
                  </a:lnTo>
                  <a:lnTo>
                    <a:pt x="1096462" y="1705046"/>
                  </a:lnTo>
                  <a:lnTo>
                    <a:pt x="1118655" y="1697890"/>
                  </a:lnTo>
                  <a:lnTo>
                    <a:pt x="1140848" y="1691530"/>
                  </a:lnTo>
                  <a:lnTo>
                    <a:pt x="1163041" y="1685169"/>
                  </a:lnTo>
                  <a:lnTo>
                    <a:pt x="1186819" y="1680399"/>
                  </a:lnTo>
                  <a:lnTo>
                    <a:pt x="1212182" y="1674834"/>
                  </a:lnTo>
                  <a:lnTo>
                    <a:pt x="1238338" y="1670859"/>
                  </a:lnTo>
                  <a:lnTo>
                    <a:pt x="1264494" y="1666883"/>
                  </a:lnTo>
                  <a:lnTo>
                    <a:pt x="1291443" y="1664498"/>
                  </a:lnTo>
                  <a:lnTo>
                    <a:pt x="1317599" y="1662908"/>
                  </a:lnTo>
                  <a:close/>
                  <a:moveTo>
                    <a:pt x="1432302" y="1412875"/>
                  </a:moveTo>
                  <a:lnTo>
                    <a:pt x="1379141" y="1415255"/>
                  </a:lnTo>
                  <a:lnTo>
                    <a:pt x="1325980" y="1418428"/>
                  </a:lnTo>
                  <a:lnTo>
                    <a:pt x="1272819" y="1423188"/>
                  </a:lnTo>
                  <a:lnTo>
                    <a:pt x="1220451" y="1429534"/>
                  </a:lnTo>
                  <a:lnTo>
                    <a:pt x="1168877" y="1437467"/>
                  </a:lnTo>
                  <a:lnTo>
                    <a:pt x="1118890" y="1447780"/>
                  </a:lnTo>
                  <a:lnTo>
                    <a:pt x="1068903" y="1458093"/>
                  </a:lnTo>
                  <a:lnTo>
                    <a:pt x="1020502" y="1470785"/>
                  </a:lnTo>
                  <a:lnTo>
                    <a:pt x="972895" y="1485065"/>
                  </a:lnTo>
                  <a:lnTo>
                    <a:pt x="926875" y="1500137"/>
                  </a:lnTo>
                  <a:lnTo>
                    <a:pt x="881649" y="1516796"/>
                  </a:lnTo>
                  <a:lnTo>
                    <a:pt x="838009" y="1534249"/>
                  </a:lnTo>
                  <a:lnTo>
                    <a:pt x="795956" y="1553288"/>
                  </a:lnTo>
                  <a:lnTo>
                    <a:pt x="754697" y="1573120"/>
                  </a:lnTo>
                  <a:lnTo>
                    <a:pt x="715818" y="1594539"/>
                  </a:lnTo>
                  <a:lnTo>
                    <a:pt x="677733" y="1616751"/>
                  </a:lnTo>
                  <a:lnTo>
                    <a:pt x="642028" y="1640549"/>
                  </a:lnTo>
                  <a:lnTo>
                    <a:pt x="607116" y="1665141"/>
                  </a:lnTo>
                  <a:lnTo>
                    <a:pt x="574584" y="1690527"/>
                  </a:lnTo>
                  <a:lnTo>
                    <a:pt x="543640" y="1717499"/>
                  </a:lnTo>
                  <a:lnTo>
                    <a:pt x="515076" y="1745264"/>
                  </a:lnTo>
                  <a:lnTo>
                    <a:pt x="487305" y="1773822"/>
                  </a:lnTo>
                  <a:lnTo>
                    <a:pt x="462708" y="1803967"/>
                  </a:lnTo>
                  <a:lnTo>
                    <a:pt x="438905" y="1833319"/>
                  </a:lnTo>
                  <a:lnTo>
                    <a:pt x="419069" y="1864257"/>
                  </a:lnTo>
                  <a:lnTo>
                    <a:pt x="400026" y="1895989"/>
                  </a:lnTo>
                  <a:lnTo>
                    <a:pt x="384157" y="1928514"/>
                  </a:lnTo>
                  <a:lnTo>
                    <a:pt x="369875" y="1961039"/>
                  </a:lnTo>
                  <a:lnTo>
                    <a:pt x="363527" y="1977698"/>
                  </a:lnTo>
                  <a:lnTo>
                    <a:pt x="357973" y="1995150"/>
                  </a:lnTo>
                  <a:lnTo>
                    <a:pt x="353212" y="2012603"/>
                  </a:lnTo>
                  <a:lnTo>
                    <a:pt x="349245" y="2029262"/>
                  </a:lnTo>
                  <a:lnTo>
                    <a:pt x="345278" y="2046714"/>
                  </a:lnTo>
                  <a:lnTo>
                    <a:pt x="342104" y="2064167"/>
                  </a:lnTo>
                  <a:lnTo>
                    <a:pt x="339724" y="2082412"/>
                  </a:lnTo>
                  <a:lnTo>
                    <a:pt x="338137" y="2099865"/>
                  </a:lnTo>
                  <a:lnTo>
                    <a:pt x="336550" y="2117317"/>
                  </a:lnTo>
                  <a:lnTo>
                    <a:pt x="336550" y="2135563"/>
                  </a:lnTo>
                  <a:lnTo>
                    <a:pt x="336550" y="2153808"/>
                  </a:lnTo>
                  <a:lnTo>
                    <a:pt x="338137" y="2171261"/>
                  </a:lnTo>
                  <a:lnTo>
                    <a:pt x="339724" y="2188713"/>
                  </a:lnTo>
                  <a:lnTo>
                    <a:pt x="342104" y="2206166"/>
                  </a:lnTo>
                  <a:lnTo>
                    <a:pt x="345278" y="2223618"/>
                  </a:lnTo>
                  <a:lnTo>
                    <a:pt x="349245" y="2241070"/>
                  </a:lnTo>
                  <a:lnTo>
                    <a:pt x="353212" y="2258523"/>
                  </a:lnTo>
                  <a:lnTo>
                    <a:pt x="357973" y="2275182"/>
                  </a:lnTo>
                  <a:lnTo>
                    <a:pt x="363527" y="2291048"/>
                  </a:lnTo>
                  <a:lnTo>
                    <a:pt x="369875" y="2307707"/>
                  </a:lnTo>
                  <a:lnTo>
                    <a:pt x="377016" y="2324366"/>
                  </a:lnTo>
                  <a:lnTo>
                    <a:pt x="384157" y="2340232"/>
                  </a:lnTo>
                  <a:lnTo>
                    <a:pt x="400026" y="2371963"/>
                  </a:lnTo>
                  <a:lnTo>
                    <a:pt x="419069" y="2402902"/>
                  </a:lnTo>
                  <a:lnTo>
                    <a:pt x="438905" y="2433047"/>
                  </a:lnTo>
                  <a:lnTo>
                    <a:pt x="462708" y="2461605"/>
                  </a:lnTo>
                  <a:lnTo>
                    <a:pt x="487305" y="2489370"/>
                  </a:lnTo>
                  <a:lnTo>
                    <a:pt x="515076" y="2515549"/>
                  </a:lnTo>
                  <a:lnTo>
                    <a:pt x="543640" y="2542521"/>
                  </a:lnTo>
                  <a:lnTo>
                    <a:pt x="574584" y="2567113"/>
                  </a:lnTo>
                  <a:lnTo>
                    <a:pt x="607116" y="2590912"/>
                  </a:lnTo>
                  <a:lnTo>
                    <a:pt x="642028" y="2613124"/>
                  </a:lnTo>
                  <a:lnTo>
                    <a:pt x="677733" y="2634543"/>
                  </a:lnTo>
                  <a:lnTo>
                    <a:pt x="715818" y="2654375"/>
                  </a:lnTo>
                  <a:lnTo>
                    <a:pt x="754697" y="2673414"/>
                  </a:lnTo>
                  <a:lnTo>
                    <a:pt x="795956" y="2690866"/>
                  </a:lnTo>
                  <a:lnTo>
                    <a:pt x="838009" y="2707525"/>
                  </a:lnTo>
                  <a:lnTo>
                    <a:pt x="881649" y="2721805"/>
                  </a:lnTo>
                  <a:lnTo>
                    <a:pt x="926875" y="2735290"/>
                  </a:lnTo>
                  <a:lnTo>
                    <a:pt x="972895" y="2746397"/>
                  </a:lnTo>
                  <a:lnTo>
                    <a:pt x="1020502" y="2756709"/>
                  </a:lnTo>
                  <a:lnTo>
                    <a:pt x="1068903" y="2766229"/>
                  </a:lnTo>
                  <a:lnTo>
                    <a:pt x="1118890" y="2773368"/>
                  </a:lnTo>
                  <a:lnTo>
                    <a:pt x="1168877" y="2778128"/>
                  </a:lnTo>
                  <a:lnTo>
                    <a:pt x="1220451" y="2781301"/>
                  </a:lnTo>
                  <a:lnTo>
                    <a:pt x="1272819" y="2782888"/>
                  </a:lnTo>
                  <a:lnTo>
                    <a:pt x="1325980" y="2782888"/>
                  </a:lnTo>
                  <a:lnTo>
                    <a:pt x="1379141" y="2782095"/>
                  </a:lnTo>
                  <a:lnTo>
                    <a:pt x="1432302" y="2778922"/>
                  </a:lnTo>
                  <a:lnTo>
                    <a:pt x="1485463" y="2773368"/>
                  </a:lnTo>
                  <a:lnTo>
                    <a:pt x="1537830" y="2766229"/>
                  </a:lnTo>
                  <a:lnTo>
                    <a:pt x="1589404" y="2757503"/>
                  </a:lnTo>
                  <a:lnTo>
                    <a:pt x="1640185" y="2746397"/>
                  </a:lnTo>
                  <a:lnTo>
                    <a:pt x="1689379" y="2733704"/>
                  </a:lnTo>
                  <a:lnTo>
                    <a:pt x="1737779" y="2719425"/>
                  </a:lnTo>
                  <a:lnTo>
                    <a:pt x="1786180" y="2704352"/>
                  </a:lnTo>
                  <a:lnTo>
                    <a:pt x="1832200" y="2687693"/>
                  </a:lnTo>
                  <a:lnTo>
                    <a:pt x="1877426" y="2668654"/>
                  </a:lnTo>
                  <a:lnTo>
                    <a:pt x="1920272" y="2648822"/>
                  </a:lnTo>
                  <a:lnTo>
                    <a:pt x="1963118" y="2627403"/>
                  </a:lnTo>
                  <a:lnTo>
                    <a:pt x="2003584" y="2605191"/>
                  </a:lnTo>
                  <a:lnTo>
                    <a:pt x="2043257" y="2581392"/>
                  </a:lnTo>
                  <a:lnTo>
                    <a:pt x="2081342" y="2556800"/>
                  </a:lnTo>
                  <a:lnTo>
                    <a:pt x="2117048" y="2529828"/>
                  </a:lnTo>
                  <a:lnTo>
                    <a:pt x="2151959" y="2503650"/>
                  </a:lnTo>
                  <a:lnTo>
                    <a:pt x="2184491" y="2475884"/>
                  </a:lnTo>
                  <a:lnTo>
                    <a:pt x="2215435" y="2445739"/>
                  </a:lnTo>
                  <a:lnTo>
                    <a:pt x="2243999" y="2416388"/>
                  </a:lnTo>
                  <a:lnTo>
                    <a:pt x="2271770" y="2385449"/>
                  </a:lnTo>
                  <a:lnTo>
                    <a:pt x="2296367" y="2355304"/>
                  </a:lnTo>
                  <a:lnTo>
                    <a:pt x="2320170" y="2321986"/>
                  </a:lnTo>
                  <a:lnTo>
                    <a:pt x="2340800" y="2289461"/>
                  </a:lnTo>
                  <a:lnTo>
                    <a:pt x="2359843" y="2256936"/>
                  </a:lnTo>
                  <a:lnTo>
                    <a:pt x="2376505" y="2222032"/>
                  </a:lnTo>
                  <a:lnTo>
                    <a:pt x="2389994" y="2187920"/>
                  </a:lnTo>
                  <a:lnTo>
                    <a:pt x="2401895" y="2153015"/>
                  </a:lnTo>
                  <a:lnTo>
                    <a:pt x="2405863" y="2135563"/>
                  </a:lnTo>
                  <a:lnTo>
                    <a:pt x="2411417" y="2118110"/>
                  </a:lnTo>
                  <a:lnTo>
                    <a:pt x="2414590" y="2099865"/>
                  </a:lnTo>
                  <a:lnTo>
                    <a:pt x="2416971" y="2082412"/>
                  </a:lnTo>
                  <a:lnTo>
                    <a:pt x="2419351" y="2064167"/>
                  </a:lnTo>
                  <a:lnTo>
                    <a:pt x="2421732" y="2046714"/>
                  </a:lnTo>
                  <a:lnTo>
                    <a:pt x="2422525" y="2027675"/>
                  </a:lnTo>
                  <a:lnTo>
                    <a:pt x="2422525" y="2010223"/>
                  </a:lnTo>
                  <a:lnTo>
                    <a:pt x="2422525" y="1991977"/>
                  </a:lnTo>
                  <a:lnTo>
                    <a:pt x="2421732" y="1974525"/>
                  </a:lnTo>
                  <a:lnTo>
                    <a:pt x="2419351" y="1957072"/>
                  </a:lnTo>
                  <a:lnTo>
                    <a:pt x="2416971" y="1939620"/>
                  </a:lnTo>
                  <a:lnTo>
                    <a:pt x="2414590" y="1923754"/>
                  </a:lnTo>
                  <a:lnTo>
                    <a:pt x="2411417" y="1906302"/>
                  </a:lnTo>
                  <a:lnTo>
                    <a:pt x="2405863" y="1889643"/>
                  </a:lnTo>
                  <a:lnTo>
                    <a:pt x="2401895" y="1872984"/>
                  </a:lnTo>
                  <a:lnTo>
                    <a:pt x="2395548" y="1857118"/>
                  </a:lnTo>
                  <a:lnTo>
                    <a:pt x="2389994" y="1841252"/>
                  </a:lnTo>
                  <a:lnTo>
                    <a:pt x="2383646" y="1826179"/>
                  </a:lnTo>
                  <a:lnTo>
                    <a:pt x="2376505" y="1811107"/>
                  </a:lnTo>
                  <a:lnTo>
                    <a:pt x="2367777" y="1795241"/>
                  </a:lnTo>
                  <a:lnTo>
                    <a:pt x="2359843" y="1780962"/>
                  </a:lnTo>
                  <a:lnTo>
                    <a:pt x="2340800" y="1751610"/>
                  </a:lnTo>
                  <a:lnTo>
                    <a:pt x="2320170" y="1723845"/>
                  </a:lnTo>
                  <a:lnTo>
                    <a:pt x="2296367" y="1696873"/>
                  </a:lnTo>
                  <a:lnTo>
                    <a:pt x="2271770" y="1671488"/>
                  </a:lnTo>
                  <a:lnTo>
                    <a:pt x="2243999" y="1646102"/>
                  </a:lnTo>
                  <a:lnTo>
                    <a:pt x="2215435" y="1622304"/>
                  </a:lnTo>
                  <a:lnTo>
                    <a:pt x="2184491" y="1600885"/>
                  </a:lnTo>
                  <a:lnTo>
                    <a:pt x="2151959" y="1579466"/>
                  </a:lnTo>
                  <a:lnTo>
                    <a:pt x="2117048" y="1558841"/>
                  </a:lnTo>
                  <a:lnTo>
                    <a:pt x="2081342" y="1540595"/>
                  </a:lnTo>
                  <a:lnTo>
                    <a:pt x="2043257" y="1521556"/>
                  </a:lnTo>
                  <a:lnTo>
                    <a:pt x="2003584" y="1505690"/>
                  </a:lnTo>
                  <a:lnTo>
                    <a:pt x="1963118" y="1491411"/>
                  </a:lnTo>
                  <a:lnTo>
                    <a:pt x="1920272" y="1476339"/>
                  </a:lnTo>
                  <a:lnTo>
                    <a:pt x="1877426" y="1464439"/>
                  </a:lnTo>
                  <a:lnTo>
                    <a:pt x="1832200" y="1453333"/>
                  </a:lnTo>
                  <a:lnTo>
                    <a:pt x="1786180" y="1443020"/>
                  </a:lnTo>
                  <a:lnTo>
                    <a:pt x="1737779" y="1435087"/>
                  </a:lnTo>
                  <a:lnTo>
                    <a:pt x="1689379" y="1427154"/>
                  </a:lnTo>
                  <a:lnTo>
                    <a:pt x="1640185" y="1421601"/>
                  </a:lnTo>
                  <a:lnTo>
                    <a:pt x="1589404" y="1417635"/>
                  </a:lnTo>
                  <a:lnTo>
                    <a:pt x="1537830" y="1414462"/>
                  </a:lnTo>
                  <a:lnTo>
                    <a:pt x="1485463" y="1412875"/>
                  </a:lnTo>
                  <a:close/>
                  <a:moveTo>
                    <a:pt x="1402186" y="573088"/>
                  </a:moveTo>
                  <a:lnTo>
                    <a:pt x="1433928" y="573088"/>
                  </a:lnTo>
                  <a:lnTo>
                    <a:pt x="1463289" y="573883"/>
                  </a:lnTo>
                  <a:lnTo>
                    <a:pt x="1489476" y="577060"/>
                  </a:lnTo>
                  <a:lnTo>
                    <a:pt x="1514869" y="581031"/>
                  </a:lnTo>
                  <a:lnTo>
                    <a:pt x="1537882" y="587385"/>
                  </a:lnTo>
                  <a:lnTo>
                    <a:pt x="1559308" y="595328"/>
                  </a:lnTo>
                  <a:lnTo>
                    <a:pt x="1579146" y="604859"/>
                  </a:lnTo>
                  <a:lnTo>
                    <a:pt x="1597398" y="615185"/>
                  </a:lnTo>
                  <a:lnTo>
                    <a:pt x="1613268" y="627099"/>
                  </a:lnTo>
                  <a:lnTo>
                    <a:pt x="1629139" y="639807"/>
                  </a:lnTo>
                  <a:lnTo>
                    <a:pt x="1642629" y="653310"/>
                  </a:lnTo>
                  <a:lnTo>
                    <a:pt x="1654532" y="668401"/>
                  </a:lnTo>
                  <a:lnTo>
                    <a:pt x="1664848" y="683492"/>
                  </a:lnTo>
                  <a:lnTo>
                    <a:pt x="1675164" y="699378"/>
                  </a:lnTo>
                  <a:lnTo>
                    <a:pt x="1683100" y="716852"/>
                  </a:lnTo>
                  <a:lnTo>
                    <a:pt x="1690242" y="732737"/>
                  </a:lnTo>
                  <a:lnTo>
                    <a:pt x="1696590" y="750211"/>
                  </a:lnTo>
                  <a:lnTo>
                    <a:pt x="1702145" y="768480"/>
                  </a:lnTo>
                  <a:lnTo>
                    <a:pt x="1706906" y="785954"/>
                  </a:lnTo>
                  <a:lnTo>
                    <a:pt x="1710080" y="803428"/>
                  </a:lnTo>
                  <a:lnTo>
                    <a:pt x="1713254" y="822490"/>
                  </a:lnTo>
                  <a:lnTo>
                    <a:pt x="1714842" y="839965"/>
                  </a:lnTo>
                  <a:lnTo>
                    <a:pt x="1718016" y="874913"/>
                  </a:lnTo>
                  <a:lnTo>
                    <a:pt x="1718809" y="907478"/>
                  </a:lnTo>
                  <a:lnTo>
                    <a:pt x="1707700" y="957517"/>
                  </a:lnTo>
                  <a:lnTo>
                    <a:pt x="1698971" y="1000408"/>
                  </a:lnTo>
                  <a:lnTo>
                    <a:pt x="1695797" y="1020265"/>
                  </a:lnTo>
                  <a:lnTo>
                    <a:pt x="1693416" y="1037739"/>
                  </a:lnTo>
                  <a:lnTo>
                    <a:pt x="1692622" y="1052830"/>
                  </a:lnTo>
                  <a:lnTo>
                    <a:pt x="1693416" y="1059184"/>
                  </a:lnTo>
                  <a:lnTo>
                    <a:pt x="1694210" y="1065538"/>
                  </a:lnTo>
                  <a:lnTo>
                    <a:pt x="1696590" y="1071893"/>
                  </a:lnTo>
                  <a:lnTo>
                    <a:pt x="1698971" y="1076658"/>
                  </a:lnTo>
                  <a:lnTo>
                    <a:pt x="1702145" y="1080630"/>
                  </a:lnTo>
                  <a:lnTo>
                    <a:pt x="1706113" y="1084601"/>
                  </a:lnTo>
                  <a:lnTo>
                    <a:pt x="1710080" y="1087778"/>
                  </a:lnTo>
                  <a:lnTo>
                    <a:pt x="1716429" y="1090161"/>
                  </a:lnTo>
                  <a:lnTo>
                    <a:pt x="1721983" y="1091750"/>
                  </a:lnTo>
                  <a:lnTo>
                    <a:pt x="1729125" y="1093338"/>
                  </a:lnTo>
                  <a:lnTo>
                    <a:pt x="1737854" y="1093338"/>
                  </a:lnTo>
                  <a:lnTo>
                    <a:pt x="1746583" y="1093338"/>
                  </a:lnTo>
                  <a:lnTo>
                    <a:pt x="1769596" y="1090161"/>
                  </a:lnTo>
                  <a:lnTo>
                    <a:pt x="1795783" y="1083807"/>
                  </a:lnTo>
                  <a:lnTo>
                    <a:pt x="1827524" y="1074276"/>
                  </a:lnTo>
                  <a:lnTo>
                    <a:pt x="1849744" y="1065538"/>
                  </a:lnTo>
                  <a:lnTo>
                    <a:pt x="1874343" y="1056007"/>
                  </a:lnTo>
                  <a:lnTo>
                    <a:pt x="1906878" y="1042505"/>
                  </a:lnTo>
                  <a:lnTo>
                    <a:pt x="1946556" y="1029796"/>
                  </a:lnTo>
                  <a:lnTo>
                    <a:pt x="1991787" y="1013911"/>
                  </a:lnTo>
                  <a:lnTo>
                    <a:pt x="2040987" y="1000408"/>
                  </a:lnTo>
                  <a:lnTo>
                    <a:pt x="2067967" y="993260"/>
                  </a:lnTo>
                  <a:lnTo>
                    <a:pt x="2094154" y="987700"/>
                  </a:lnTo>
                  <a:lnTo>
                    <a:pt x="2121928" y="982140"/>
                  </a:lnTo>
                  <a:lnTo>
                    <a:pt x="2150496" y="977374"/>
                  </a:lnTo>
                  <a:lnTo>
                    <a:pt x="2178269" y="973403"/>
                  </a:lnTo>
                  <a:lnTo>
                    <a:pt x="2206837" y="970226"/>
                  </a:lnTo>
                  <a:lnTo>
                    <a:pt x="2236198" y="967843"/>
                  </a:lnTo>
                  <a:lnTo>
                    <a:pt x="2264765" y="967843"/>
                  </a:lnTo>
                  <a:lnTo>
                    <a:pt x="2292539" y="967843"/>
                  </a:lnTo>
                  <a:lnTo>
                    <a:pt x="2319520" y="970226"/>
                  </a:lnTo>
                  <a:lnTo>
                    <a:pt x="2347294" y="973403"/>
                  </a:lnTo>
                  <a:lnTo>
                    <a:pt x="2374274" y="978168"/>
                  </a:lnTo>
                  <a:lnTo>
                    <a:pt x="2399667" y="985317"/>
                  </a:lnTo>
                  <a:lnTo>
                    <a:pt x="2424267" y="993260"/>
                  </a:lnTo>
                  <a:lnTo>
                    <a:pt x="2448073" y="1005174"/>
                  </a:lnTo>
                  <a:lnTo>
                    <a:pt x="2459183" y="1010734"/>
                  </a:lnTo>
                  <a:lnTo>
                    <a:pt x="2470292" y="1017088"/>
                  </a:lnTo>
                  <a:lnTo>
                    <a:pt x="2480608" y="1024236"/>
                  </a:lnTo>
                  <a:lnTo>
                    <a:pt x="2490924" y="1032179"/>
                  </a:lnTo>
                  <a:lnTo>
                    <a:pt x="2501240" y="1040916"/>
                  </a:lnTo>
                  <a:lnTo>
                    <a:pt x="2510763" y="1049653"/>
                  </a:lnTo>
                  <a:lnTo>
                    <a:pt x="2525047" y="1065538"/>
                  </a:lnTo>
                  <a:lnTo>
                    <a:pt x="2536950" y="1080630"/>
                  </a:lnTo>
                  <a:lnTo>
                    <a:pt x="2548059" y="1096515"/>
                  </a:lnTo>
                  <a:lnTo>
                    <a:pt x="2557582" y="1112401"/>
                  </a:lnTo>
                  <a:lnTo>
                    <a:pt x="2565517" y="1129080"/>
                  </a:lnTo>
                  <a:lnTo>
                    <a:pt x="2572659" y="1144172"/>
                  </a:lnTo>
                  <a:lnTo>
                    <a:pt x="2578214" y="1160851"/>
                  </a:lnTo>
                  <a:lnTo>
                    <a:pt x="2582182" y="1177531"/>
                  </a:lnTo>
                  <a:lnTo>
                    <a:pt x="2585356" y="1193417"/>
                  </a:lnTo>
                  <a:lnTo>
                    <a:pt x="2587736" y="1210096"/>
                  </a:lnTo>
                  <a:lnTo>
                    <a:pt x="2589324" y="1225188"/>
                  </a:lnTo>
                  <a:lnTo>
                    <a:pt x="2589324" y="1241073"/>
                  </a:lnTo>
                  <a:lnTo>
                    <a:pt x="2589324" y="1256164"/>
                  </a:lnTo>
                  <a:lnTo>
                    <a:pt x="2588530" y="1271256"/>
                  </a:lnTo>
                  <a:lnTo>
                    <a:pt x="2586149" y="1287141"/>
                  </a:lnTo>
                  <a:lnTo>
                    <a:pt x="2584562" y="1301438"/>
                  </a:lnTo>
                  <a:lnTo>
                    <a:pt x="2578214" y="1327649"/>
                  </a:lnTo>
                  <a:lnTo>
                    <a:pt x="2571072" y="1353860"/>
                  </a:lnTo>
                  <a:lnTo>
                    <a:pt x="2563137" y="1375306"/>
                  </a:lnTo>
                  <a:lnTo>
                    <a:pt x="2555995" y="1394368"/>
                  </a:lnTo>
                  <a:lnTo>
                    <a:pt x="2548059" y="1410254"/>
                  </a:lnTo>
                  <a:lnTo>
                    <a:pt x="2542504" y="1421374"/>
                  </a:lnTo>
                  <a:lnTo>
                    <a:pt x="2536950" y="1431699"/>
                  </a:lnTo>
                  <a:lnTo>
                    <a:pt x="2533776" y="1434876"/>
                  </a:lnTo>
                  <a:lnTo>
                    <a:pt x="2529014" y="1443613"/>
                  </a:lnTo>
                  <a:lnTo>
                    <a:pt x="2525840" y="1449173"/>
                  </a:lnTo>
                  <a:lnTo>
                    <a:pt x="2522666" y="1456322"/>
                  </a:lnTo>
                  <a:lnTo>
                    <a:pt x="2521872" y="1463470"/>
                  </a:lnTo>
                  <a:lnTo>
                    <a:pt x="2521079" y="1471413"/>
                  </a:lnTo>
                  <a:lnTo>
                    <a:pt x="2521872" y="1480150"/>
                  </a:lnTo>
                  <a:lnTo>
                    <a:pt x="2525047" y="1488093"/>
                  </a:lnTo>
                  <a:lnTo>
                    <a:pt x="2529808" y="1497624"/>
                  </a:lnTo>
                  <a:lnTo>
                    <a:pt x="2538537" y="1504772"/>
                  </a:lnTo>
                  <a:lnTo>
                    <a:pt x="2550440" y="1512715"/>
                  </a:lnTo>
                  <a:lnTo>
                    <a:pt x="2564724" y="1519864"/>
                  </a:lnTo>
                  <a:lnTo>
                    <a:pt x="2584562" y="1526218"/>
                  </a:lnTo>
                  <a:lnTo>
                    <a:pt x="2606782" y="1532572"/>
                  </a:lnTo>
                  <a:lnTo>
                    <a:pt x="2621065" y="1534955"/>
                  </a:lnTo>
                  <a:lnTo>
                    <a:pt x="2636936" y="1539720"/>
                  </a:lnTo>
                  <a:lnTo>
                    <a:pt x="2652807" y="1544486"/>
                  </a:lnTo>
                  <a:lnTo>
                    <a:pt x="2670265" y="1550840"/>
                  </a:lnTo>
                  <a:lnTo>
                    <a:pt x="2690103" y="1557989"/>
                  </a:lnTo>
                  <a:lnTo>
                    <a:pt x="2709148" y="1565931"/>
                  </a:lnTo>
                  <a:lnTo>
                    <a:pt x="2729780" y="1576257"/>
                  </a:lnTo>
                  <a:lnTo>
                    <a:pt x="2750412" y="1586582"/>
                  </a:lnTo>
                  <a:lnTo>
                    <a:pt x="2771838" y="1599291"/>
                  </a:lnTo>
                  <a:lnTo>
                    <a:pt x="2793264" y="1611999"/>
                  </a:lnTo>
                  <a:lnTo>
                    <a:pt x="2813896" y="1626296"/>
                  </a:lnTo>
                  <a:lnTo>
                    <a:pt x="2835321" y="1642976"/>
                  </a:lnTo>
                  <a:lnTo>
                    <a:pt x="2855953" y="1659656"/>
                  </a:lnTo>
                  <a:lnTo>
                    <a:pt x="2876585" y="1677924"/>
                  </a:lnTo>
                  <a:lnTo>
                    <a:pt x="2894837" y="1698575"/>
                  </a:lnTo>
                  <a:lnTo>
                    <a:pt x="2913088" y="1719226"/>
                  </a:lnTo>
                  <a:lnTo>
                    <a:pt x="2930546" y="1741466"/>
                  </a:lnTo>
                  <a:lnTo>
                    <a:pt x="2947210" y="1766088"/>
                  </a:lnTo>
                  <a:lnTo>
                    <a:pt x="2961494" y="1791505"/>
                  </a:lnTo>
                  <a:lnTo>
                    <a:pt x="2974984" y="1818511"/>
                  </a:lnTo>
                  <a:lnTo>
                    <a:pt x="2986094" y="1847104"/>
                  </a:lnTo>
                  <a:lnTo>
                    <a:pt x="2995616" y="1877287"/>
                  </a:lnTo>
                  <a:lnTo>
                    <a:pt x="2998790" y="1892378"/>
                  </a:lnTo>
                  <a:lnTo>
                    <a:pt x="3002758" y="1909058"/>
                  </a:lnTo>
                  <a:lnTo>
                    <a:pt x="3004345" y="1924943"/>
                  </a:lnTo>
                  <a:lnTo>
                    <a:pt x="3006726" y="1941623"/>
                  </a:lnTo>
                  <a:lnTo>
                    <a:pt x="3007520" y="1959097"/>
                  </a:lnTo>
                  <a:lnTo>
                    <a:pt x="3008313" y="1976571"/>
                  </a:lnTo>
                  <a:lnTo>
                    <a:pt x="3008313" y="1994045"/>
                  </a:lnTo>
                  <a:lnTo>
                    <a:pt x="3008313" y="2012314"/>
                  </a:lnTo>
                  <a:lnTo>
                    <a:pt x="3006726" y="2030582"/>
                  </a:lnTo>
                  <a:lnTo>
                    <a:pt x="3004345" y="2050439"/>
                  </a:lnTo>
                  <a:lnTo>
                    <a:pt x="3002758" y="2069501"/>
                  </a:lnTo>
                  <a:lnTo>
                    <a:pt x="2998790" y="2090152"/>
                  </a:lnTo>
                  <a:lnTo>
                    <a:pt x="2994029" y="2110804"/>
                  </a:lnTo>
                  <a:lnTo>
                    <a:pt x="2989268" y="2131455"/>
                  </a:lnTo>
                  <a:lnTo>
                    <a:pt x="2982920" y="2152900"/>
                  </a:lnTo>
                  <a:lnTo>
                    <a:pt x="2975778" y="2174346"/>
                  </a:lnTo>
                  <a:lnTo>
                    <a:pt x="2967842" y="2197380"/>
                  </a:lnTo>
                  <a:lnTo>
                    <a:pt x="2959114" y="2219619"/>
                  </a:lnTo>
                  <a:lnTo>
                    <a:pt x="2949591" y="2241859"/>
                  </a:lnTo>
                  <a:lnTo>
                    <a:pt x="2939275" y="2265687"/>
                  </a:lnTo>
                  <a:lnTo>
                    <a:pt x="2927372" y="2289516"/>
                  </a:lnTo>
                  <a:lnTo>
                    <a:pt x="2915469" y="2311755"/>
                  </a:lnTo>
                  <a:lnTo>
                    <a:pt x="2901978" y="2335583"/>
                  </a:lnTo>
                  <a:lnTo>
                    <a:pt x="2887695" y="2357029"/>
                  </a:lnTo>
                  <a:lnTo>
                    <a:pt x="2873411" y="2380063"/>
                  </a:lnTo>
                  <a:lnTo>
                    <a:pt x="2858334" y="2401508"/>
                  </a:lnTo>
                  <a:lnTo>
                    <a:pt x="2842463" y="2421365"/>
                  </a:lnTo>
                  <a:lnTo>
                    <a:pt x="2826592" y="2443605"/>
                  </a:lnTo>
                  <a:lnTo>
                    <a:pt x="2809134" y="2463462"/>
                  </a:lnTo>
                  <a:lnTo>
                    <a:pt x="2790089" y="2483318"/>
                  </a:lnTo>
                  <a:lnTo>
                    <a:pt x="2771838" y="2503175"/>
                  </a:lnTo>
                  <a:lnTo>
                    <a:pt x="2752793" y="2522238"/>
                  </a:lnTo>
                  <a:lnTo>
                    <a:pt x="2732954" y="2540506"/>
                  </a:lnTo>
                  <a:lnTo>
                    <a:pt x="2712322" y="2559569"/>
                  </a:lnTo>
                  <a:lnTo>
                    <a:pt x="2691690" y="2577837"/>
                  </a:lnTo>
                  <a:lnTo>
                    <a:pt x="2670265" y="2595311"/>
                  </a:lnTo>
                  <a:lnTo>
                    <a:pt x="2648046" y="2612785"/>
                  </a:lnTo>
                  <a:lnTo>
                    <a:pt x="2625033" y="2630259"/>
                  </a:lnTo>
                  <a:lnTo>
                    <a:pt x="2579008" y="2662824"/>
                  </a:lnTo>
                  <a:lnTo>
                    <a:pt x="2531395" y="2693801"/>
                  </a:lnTo>
                  <a:lnTo>
                    <a:pt x="2480608" y="2723190"/>
                  </a:lnTo>
                  <a:lnTo>
                    <a:pt x="2429822" y="2750989"/>
                  </a:lnTo>
                  <a:lnTo>
                    <a:pt x="2375861" y="2776406"/>
                  </a:lnTo>
                  <a:lnTo>
                    <a:pt x="2321900" y="2802617"/>
                  </a:lnTo>
                  <a:lnTo>
                    <a:pt x="2266352" y="2824856"/>
                  </a:lnTo>
                  <a:lnTo>
                    <a:pt x="2210011" y="2846302"/>
                  </a:lnTo>
                  <a:lnTo>
                    <a:pt x="2152876" y="2866159"/>
                  </a:lnTo>
                  <a:lnTo>
                    <a:pt x="2095741" y="2884427"/>
                  </a:lnTo>
                  <a:lnTo>
                    <a:pt x="2036226" y="2901107"/>
                  </a:lnTo>
                  <a:lnTo>
                    <a:pt x="1977504" y="2916198"/>
                  </a:lnTo>
                  <a:lnTo>
                    <a:pt x="1917988" y="2929701"/>
                  </a:lnTo>
                  <a:lnTo>
                    <a:pt x="1858472" y="2940821"/>
                  </a:lnTo>
                  <a:lnTo>
                    <a:pt x="1798957" y="2951146"/>
                  </a:lnTo>
                  <a:lnTo>
                    <a:pt x="1739441" y="2959089"/>
                  </a:lnTo>
                  <a:lnTo>
                    <a:pt x="1679926" y="2966238"/>
                  </a:lnTo>
                  <a:lnTo>
                    <a:pt x="1620410" y="2971797"/>
                  </a:lnTo>
                  <a:lnTo>
                    <a:pt x="1562482" y="2974974"/>
                  </a:lnTo>
                  <a:lnTo>
                    <a:pt x="1504553" y="2976563"/>
                  </a:lnTo>
                  <a:lnTo>
                    <a:pt x="1447418" y="2976563"/>
                  </a:lnTo>
                  <a:lnTo>
                    <a:pt x="1391870" y="2974974"/>
                  </a:lnTo>
                  <a:lnTo>
                    <a:pt x="1337116" y="2971797"/>
                  </a:lnTo>
                  <a:lnTo>
                    <a:pt x="1284742" y="2966238"/>
                  </a:lnTo>
                  <a:lnTo>
                    <a:pt x="1232369" y="2961472"/>
                  </a:lnTo>
                  <a:lnTo>
                    <a:pt x="1177614" y="2955118"/>
                  </a:lnTo>
                  <a:lnTo>
                    <a:pt x="1123654" y="2947969"/>
                  </a:lnTo>
                  <a:lnTo>
                    <a:pt x="1069693" y="2940026"/>
                  </a:lnTo>
                  <a:lnTo>
                    <a:pt x="1014939" y="2929701"/>
                  </a:lnTo>
                  <a:lnTo>
                    <a:pt x="960978" y="2919375"/>
                  </a:lnTo>
                  <a:lnTo>
                    <a:pt x="906224" y="2906667"/>
                  </a:lnTo>
                  <a:lnTo>
                    <a:pt x="852263" y="2893958"/>
                  </a:lnTo>
                  <a:lnTo>
                    <a:pt x="797508" y="2879662"/>
                  </a:lnTo>
                  <a:lnTo>
                    <a:pt x="744341" y="2862982"/>
                  </a:lnTo>
                  <a:lnTo>
                    <a:pt x="691174" y="2845508"/>
                  </a:lnTo>
                  <a:lnTo>
                    <a:pt x="639594" y="2825651"/>
                  </a:lnTo>
                  <a:lnTo>
                    <a:pt x="588807" y="2805794"/>
                  </a:lnTo>
                  <a:lnTo>
                    <a:pt x="538021" y="2781966"/>
                  </a:lnTo>
                  <a:lnTo>
                    <a:pt x="490408" y="2758138"/>
                  </a:lnTo>
                  <a:lnTo>
                    <a:pt x="442796" y="2731926"/>
                  </a:lnTo>
                  <a:lnTo>
                    <a:pt x="419783" y="2718424"/>
                  </a:lnTo>
                  <a:lnTo>
                    <a:pt x="396770" y="2704127"/>
                  </a:lnTo>
                  <a:lnTo>
                    <a:pt x="375345" y="2688241"/>
                  </a:lnTo>
                  <a:lnTo>
                    <a:pt x="353126" y="2673150"/>
                  </a:lnTo>
                  <a:lnTo>
                    <a:pt x="332494" y="2658059"/>
                  </a:lnTo>
                  <a:lnTo>
                    <a:pt x="311068" y="2641379"/>
                  </a:lnTo>
                  <a:lnTo>
                    <a:pt x="291229" y="2624699"/>
                  </a:lnTo>
                  <a:lnTo>
                    <a:pt x="270597" y="2607225"/>
                  </a:lnTo>
                  <a:lnTo>
                    <a:pt x="251552" y="2588957"/>
                  </a:lnTo>
                  <a:lnTo>
                    <a:pt x="232507" y="2570689"/>
                  </a:lnTo>
                  <a:lnTo>
                    <a:pt x="214256" y="2552420"/>
                  </a:lnTo>
                  <a:lnTo>
                    <a:pt x="196798" y="2532564"/>
                  </a:lnTo>
                  <a:lnTo>
                    <a:pt x="180927" y="2511912"/>
                  </a:lnTo>
                  <a:lnTo>
                    <a:pt x="164263" y="2491261"/>
                  </a:lnTo>
                  <a:lnTo>
                    <a:pt x="149186" y="2469816"/>
                  </a:lnTo>
                  <a:lnTo>
                    <a:pt x="133315" y="2448370"/>
                  </a:lnTo>
                  <a:lnTo>
                    <a:pt x="119031" y="2426131"/>
                  </a:lnTo>
                  <a:lnTo>
                    <a:pt x="104747" y="2403097"/>
                  </a:lnTo>
                  <a:lnTo>
                    <a:pt x="92051" y="2380063"/>
                  </a:lnTo>
                  <a:lnTo>
                    <a:pt x="80148" y="2355440"/>
                  </a:lnTo>
                  <a:lnTo>
                    <a:pt x="69038" y="2330818"/>
                  </a:lnTo>
                  <a:lnTo>
                    <a:pt x="57928" y="2304607"/>
                  </a:lnTo>
                  <a:lnTo>
                    <a:pt x="48406" y="2278396"/>
                  </a:lnTo>
                  <a:lnTo>
                    <a:pt x="38883" y="2251390"/>
                  </a:lnTo>
                  <a:lnTo>
                    <a:pt x="30948" y="2223591"/>
                  </a:lnTo>
                  <a:lnTo>
                    <a:pt x="23013" y="2195791"/>
                  </a:lnTo>
                  <a:lnTo>
                    <a:pt x="16664" y="2166403"/>
                  </a:lnTo>
                  <a:lnTo>
                    <a:pt x="10316" y="2137809"/>
                  </a:lnTo>
                  <a:lnTo>
                    <a:pt x="6348" y="2106832"/>
                  </a:lnTo>
                  <a:lnTo>
                    <a:pt x="2381" y="2075856"/>
                  </a:lnTo>
                  <a:lnTo>
                    <a:pt x="1587" y="2061559"/>
                  </a:lnTo>
                  <a:lnTo>
                    <a:pt x="0" y="2044879"/>
                  </a:lnTo>
                  <a:lnTo>
                    <a:pt x="0" y="2022639"/>
                  </a:lnTo>
                  <a:lnTo>
                    <a:pt x="2381" y="1994045"/>
                  </a:lnTo>
                  <a:lnTo>
                    <a:pt x="5555" y="1959097"/>
                  </a:lnTo>
                  <a:lnTo>
                    <a:pt x="10316" y="1920178"/>
                  </a:lnTo>
                  <a:lnTo>
                    <a:pt x="19839" y="1875698"/>
                  </a:lnTo>
                  <a:lnTo>
                    <a:pt x="24600" y="1851076"/>
                  </a:lnTo>
                  <a:lnTo>
                    <a:pt x="30948" y="1826453"/>
                  </a:lnTo>
                  <a:lnTo>
                    <a:pt x="38883" y="1800242"/>
                  </a:lnTo>
                  <a:lnTo>
                    <a:pt x="47612" y="1773237"/>
                  </a:lnTo>
                  <a:lnTo>
                    <a:pt x="56341" y="1745437"/>
                  </a:lnTo>
                  <a:lnTo>
                    <a:pt x="67451" y="1716049"/>
                  </a:lnTo>
                  <a:lnTo>
                    <a:pt x="80148" y="1685867"/>
                  </a:lnTo>
                  <a:lnTo>
                    <a:pt x="93638" y="1655684"/>
                  </a:lnTo>
                  <a:lnTo>
                    <a:pt x="107922" y="1623913"/>
                  </a:lnTo>
                  <a:lnTo>
                    <a:pt x="124586" y="1590554"/>
                  </a:lnTo>
                  <a:lnTo>
                    <a:pt x="141250" y="1557989"/>
                  </a:lnTo>
                  <a:lnTo>
                    <a:pt x="161089" y="1523835"/>
                  </a:lnTo>
                  <a:lnTo>
                    <a:pt x="182514" y="1488887"/>
                  </a:lnTo>
                  <a:lnTo>
                    <a:pt x="205527" y="1453144"/>
                  </a:lnTo>
                  <a:lnTo>
                    <a:pt x="230127" y="1417402"/>
                  </a:lnTo>
                  <a:lnTo>
                    <a:pt x="256314" y="1381660"/>
                  </a:lnTo>
                  <a:lnTo>
                    <a:pt x="276152" y="1355449"/>
                  </a:lnTo>
                  <a:lnTo>
                    <a:pt x="298371" y="1326061"/>
                  </a:lnTo>
                  <a:lnTo>
                    <a:pt x="330113" y="1287141"/>
                  </a:lnTo>
                  <a:lnTo>
                    <a:pt x="368996" y="1239485"/>
                  </a:lnTo>
                  <a:lnTo>
                    <a:pt x="416609" y="1185474"/>
                  </a:lnTo>
                  <a:lnTo>
                    <a:pt x="469776" y="1126698"/>
                  </a:lnTo>
                  <a:lnTo>
                    <a:pt x="498344" y="1097309"/>
                  </a:lnTo>
                  <a:lnTo>
                    <a:pt x="529292" y="1065538"/>
                  </a:lnTo>
                  <a:lnTo>
                    <a:pt x="561033" y="1033768"/>
                  </a:lnTo>
                  <a:lnTo>
                    <a:pt x="594362" y="1001997"/>
                  </a:lnTo>
                  <a:lnTo>
                    <a:pt x="628484" y="968637"/>
                  </a:lnTo>
                  <a:lnTo>
                    <a:pt x="664194" y="936866"/>
                  </a:lnTo>
                  <a:lnTo>
                    <a:pt x="702284" y="905095"/>
                  </a:lnTo>
                  <a:lnTo>
                    <a:pt x="740374" y="873324"/>
                  </a:lnTo>
                  <a:lnTo>
                    <a:pt x="779257" y="842347"/>
                  </a:lnTo>
                  <a:lnTo>
                    <a:pt x="820521" y="812959"/>
                  </a:lnTo>
                  <a:lnTo>
                    <a:pt x="860992" y="784365"/>
                  </a:lnTo>
                  <a:lnTo>
                    <a:pt x="903049" y="755771"/>
                  </a:lnTo>
                  <a:lnTo>
                    <a:pt x="946694" y="729560"/>
                  </a:lnTo>
                  <a:lnTo>
                    <a:pt x="989545" y="704144"/>
                  </a:lnTo>
                  <a:lnTo>
                    <a:pt x="1033190" y="680315"/>
                  </a:lnTo>
                  <a:lnTo>
                    <a:pt x="1078422" y="660458"/>
                  </a:lnTo>
                  <a:lnTo>
                    <a:pt x="1123654" y="640602"/>
                  </a:lnTo>
                  <a:lnTo>
                    <a:pt x="1169679" y="623128"/>
                  </a:lnTo>
                  <a:lnTo>
                    <a:pt x="1214911" y="608831"/>
                  </a:lnTo>
                  <a:lnTo>
                    <a:pt x="1256968" y="597711"/>
                  </a:lnTo>
                  <a:lnTo>
                    <a:pt x="1296646" y="588179"/>
                  </a:lnTo>
                  <a:lnTo>
                    <a:pt x="1334736" y="581031"/>
                  </a:lnTo>
                  <a:lnTo>
                    <a:pt x="1369651" y="576265"/>
                  </a:lnTo>
                  <a:close/>
                  <a:moveTo>
                    <a:pt x="2426493" y="463550"/>
                  </a:moveTo>
                  <a:lnTo>
                    <a:pt x="2455068" y="464346"/>
                  </a:lnTo>
                  <a:lnTo>
                    <a:pt x="2484437" y="465937"/>
                  </a:lnTo>
                  <a:lnTo>
                    <a:pt x="2513806" y="470709"/>
                  </a:lnTo>
                  <a:lnTo>
                    <a:pt x="2540793" y="474686"/>
                  </a:lnTo>
                  <a:lnTo>
                    <a:pt x="2570162" y="481845"/>
                  </a:lnTo>
                  <a:lnTo>
                    <a:pt x="2596356" y="489004"/>
                  </a:lnTo>
                  <a:lnTo>
                    <a:pt x="2623343" y="497754"/>
                  </a:lnTo>
                  <a:lnTo>
                    <a:pt x="2649537" y="508094"/>
                  </a:lnTo>
                  <a:lnTo>
                    <a:pt x="2674144" y="520026"/>
                  </a:lnTo>
                  <a:lnTo>
                    <a:pt x="2700337" y="532752"/>
                  </a:lnTo>
                  <a:lnTo>
                    <a:pt x="2723356" y="546275"/>
                  </a:lnTo>
                  <a:lnTo>
                    <a:pt x="2747169" y="562183"/>
                  </a:lnTo>
                  <a:lnTo>
                    <a:pt x="2769394" y="578092"/>
                  </a:lnTo>
                  <a:lnTo>
                    <a:pt x="2791619" y="594796"/>
                  </a:lnTo>
                  <a:lnTo>
                    <a:pt x="2811462" y="613091"/>
                  </a:lnTo>
                  <a:lnTo>
                    <a:pt x="2832100" y="631386"/>
                  </a:lnTo>
                  <a:lnTo>
                    <a:pt x="2851150" y="652067"/>
                  </a:lnTo>
                  <a:lnTo>
                    <a:pt x="2869406" y="672748"/>
                  </a:lnTo>
                  <a:lnTo>
                    <a:pt x="2886869" y="694224"/>
                  </a:lnTo>
                  <a:lnTo>
                    <a:pt x="2901950" y="717292"/>
                  </a:lnTo>
                  <a:lnTo>
                    <a:pt x="2917825" y="740359"/>
                  </a:lnTo>
                  <a:lnTo>
                    <a:pt x="2932112" y="765017"/>
                  </a:lnTo>
                  <a:lnTo>
                    <a:pt x="2944019" y="789676"/>
                  </a:lnTo>
                  <a:lnTo>
                    <a:pt x="2955131" y="815925"/>
                  </a:lnTo>
                  <a:lnTo>
                    <a:pt x="2965450" y="841379"/>
                  </a:lnTo>
                  <a:lnTo>
                    <a:pt x="2974975" y="867628"/>
                  </a:lnTo>
                  <a:lnTo>
                    <a:pt x="2982912" y="895468"/>
                  </a:lnTo>
                  <a:lnTo>
                    <a:pt x="2989262" y="923308"/>
                  </a:lnTo>
                  <a:lnTo>
                    <a:pt x="2994025" y="951148"/>
                  </a:lnTo>
                  <a:lnTo>
                    <a:pt x="2997200" y="979783"/>
                  </a:lnTo>
                  <a:lnTo>
                    <a:pt x="3000375" y="1010009"/>
                  </a:lnTo>
                  <a:lnTo>
                    <a:pt x="3000375" y="1039440"/>
                  </a:lnTo>
                  <a:lnTo>
                    <a:pt x="2999581" y="1066485"/>
                  </a:lnTo>
                  <a:lnTo>
                    <a:pt x="2997200" y="1092734"/>
                  </a:lnTo>
                  <a:lnTo>
                    <a:pt x="2998788" y="1097506"/>
                  </a:lnTo>
                  <a:lnTo>
                    <a:pt x="2997200" y="1099893"/>
                  </a:lnTo>
                  <a:lnTo>
                    <a:pt x="2996406" y="1103074"/>
                  </a:lnTo>
                  <a:lnTo>
                    <a:pt x="2996406" y="1112620"/>
                  </a:lnTo>
                  <a:lnTo>
                    <a:pt x="2995612" y="1112620"/>
                  </a:lnTo>
                  <a:lnTo>
                    <a:pt x="2993231" y="1123756"/>
                  </a:lnTo>
                  <a:lnTo>
                    <a:pt x="2990056" y="1134096"/>
                  </a:lnTo>
                  <a:lnTo>
                    <a:pt x="2986088" y="1144437"/>
                  </a:lnTo>
                  <a:lnTo>
                    <a:pt x="2982119" y="1153982"/>
                  </a:lnTo>
                  <a:lnTo>
                    <a:pt x="2976562" y="1162732"/>
                  </a:lnTo>
                  <a:lnTo>
                    <a:pt x="2971006" y="1171481"/>
                  </a:lnTo>
                  <a:lnTo>
                    <a:pt x="2963862" y="1179436"/>
                  </a:lnTo>
                  <a:lnTo>
                    <a:pt x="2956719" y="1186594"/>
                  </a:lnTo>
                  <a:lnTo>
                    <a:pt x="2947987" y="1193753"/>
                  </a:lnTo>
                  <a:lnTo>
                    <a:pt x="2940050" y="1198526"/>
                  </a:lnTo>
                  <a:lnTo>
                    <a:pt x="2930525" y="1204094"/>
                  </a:lnTo>
                  <a:lnTo>
                    <a:pt x="2921794" y="1208866"/>
                  </a:lnTo>
                  <a:lnTo>
                    <a:pt x="2911475" y="1212048"/>
                  </a:lnTo>
                  <a:lnTo>
                    <a:pt x="2900362" y="1214434"/>
                  </a:lnTo>
                  <a:lnTo>
                    <a:pt x="2890044" y="1216025"/>
                  </a:lnTo>
                  <a:lnTo>
                    <a:pt x="2878137" y="1216025"/>
                  </a:lnTo>
                  <a:lnTo>
                    <a:pt x="2866231" y="1216025"/>
                  </a:lnTo>
                  <a:lnTo>
                    <a:pt x="2855119" y="1214434"/>
                  </a:lnTo>
                  <a:lnTo>
                    <a:pt x="2842419" y="1211253"/>
                  </a:lnTo>
                  <a:lnTo>
                    <a:pt x="2832100" y="1207276"/>
                  </a:lnTo>
                  <a:lnTo>
                    <a:pt x="2820987" y="1201708"/>
                  </a:lnTo>
                  <a:lnTo>
                    <a:pt x="2811462" y="1196140"/>
                  </a:lnTo>
                  <a:lnTo>
                    <a:pt x="2802731" y="1189776"/>
                  </a:lnTo>
                  <a:lnTo>
                    <a:pt x="2794000" y="1181026"/>
                  </a:lnTo>
                  <a:lnTo>
                    <a:pt x="2786062" y="1173072"/>
                  </a:lnTo>
                  <a:lnTo>
                    <a:pt x="2778919" y="1164322"/>
                  </a:lnTo>
                  <a:lnTo>
                    <a:pt x="2772569" y="1153982"/>
                  </a:lnTo>
                  <a:lnTo>
                    <a:pt x="2768600" y="1143641"/>
                  </a:lnTo>
                  <a:lnTo>
                    <a:pt x="2764631" y="1131710"/>
                  </a:lnTo>
                  <a:lnTo>
                    <a:pt x="2761456" y="1120574"/>
                  </a:lnTo>
                  <a:lnTo>
                    <a:pt x="2759869" y="1109438"/>
                  </a:lnTo>
                  <a:lnTo>
                    <a:pt x="2758281" y="1097506"/>
                  </a:lnTo>
                  <a:lnTo>
                    <a:pt x="2759869" y="1092734"/>
                  </a:lnTo>
                  <a:lnTo>
                    <a:pt x="2760662" y="1090348"/>
                  </a:lnTo>
                  <a:lnTo>
                    <a:pt x="2761456" y="1082393"/>
                  </a:lnTo>
                  <a:lnTo>
                    <a:pt x="2758281" y="1082393"/>
                  </a:lnTo>
                  <a:lnTo>
                    <a:pt x="2760662" y="1060917"/>
                  </a:lnTo>
                  <a:lnTo>
                    <a:pt x="2761456" y="1039440"/>
                  </a:lnTo>
                  <a:lnTo>
                    <a:pt x="2761456" y="1021941"/>
                  </a:lnTo>
                  <a:lnTo>
                    <a:pt x="2759869" y="1004441"/>
                  </a:lnTo>
                  <a:lnTo>
                    <a:pt x="2757487" y="988533"/>
                  </a:lnTo>
                  <a:lnTo>
                    <a:pt x="2754312" y="971829"/>
                  </a:lnTo>
                  <a:lnTo>
                    <a:pt x="2751137" y="955125"/>
                  </a:lnTo>
                  <a:lnTo>
                    <a:pt x="2746375" y="939216"/>
                  </a:lnTo>
                  <a:lnTo>
                    <a:pt x="2740819" y="923308"/>
                  </a:lnTo>
                  <a:lnTo>
                    <a:pt x="2735262" y="908195"/>
                  </a:lnTo>
                  <a:lnTo>
                    <a:pt x="2728912" y="893877"/>
                  </a:lnTo>
                  <a:lnTo>
                    <a:pt x="2720181" y="879559"/>
                  </a:lnTo>
                  <a:lnTo>
                    <a:pt x="2713037" y="865241"/>
                  </a:lnTo>
                  <a:lnTo>
                    <a:pt x="2704306" y="851719"/>
                  </a:lnTo>
                  <a:lnTo>
                    <a:pt x="2694781" y="838197"/>
                  </a:lnTo>
                  <a:lnTo>
                    <a:pt x="2684462" y="826265"/>
                  </a:lnTo>
                  <a:lnTo>
                    <a:pt x="2674144" y="813539"/>
                  </a:lnTo>
                  <a:lnTo>
                    <a:pt x="2663031" y="801607"/>
                  </a:lnTo>
                  <a:lnTo>
                    <a:pt x="2651918" y="789676"/>
                  </a:lnTo>
                  <a:lnTo>
                    <a:pt x="2639218" y="779335"/>
                  </a:lnTo>
                  <a:lnTo>
                    <a:pt x="2626518" y="768995"/>
                  </a:lnTo>
                  <a:lnTo>
                    <a:pt x="2613818" y="760245"/>
                  </a:lnTo>
                  <a:lnTo>
                    <a:pt x="2599531" y="752291"/>
                  </a:lnTo>
                  <a:lnTo>
                    <a:pt x="2586037" y="743541"/>
                  </a:lnTo>
                  <a:lnTo>
                    <a:pt x="2570956" y="736382"/>
                  </a:lnTo>
                  <a:lnTo>
                    <a:pt x="2556668" y="729223"/>
                  </a:lnTo>
                  <a:lnTo>
                    <a:pt x="2540793" y="722860"/>
                  </a:lnTo>
                  <a:lnTo>
                    <a:pt x="2525712" y="718087"/>
                  </a:lnTo>
                  <a:lnTo>
                    <a:pt x="2509043" y="714110"/>
                  </a:lnTo>
                  <a:lnTo>
                    <a:pt x="2493962" y="710133"/>
                  </a:lnTo>
                  <a:lnTo>
                    <a:pt x="2476500" y="706951"/>
                  </a:lnTo>
                  <a:lnTo>
                    <a:pt x="2459831" y="704565"/>
                  </a:lnTo>
                  <a:lnTo>
                    <a:pt x="2442368" y="703770"/>
                  </a:lnTo>
                  <a:lnTo>
                    <a:pt x="2426493" y="702974"/>
                  </a:lnTo>
                  <a:lnTo>
                    <a:pt x="2413793" y="702974"/>
                  </a:lnTo>
                  <a:lnTo>
                    <a:pt x="2401887" y="700588"/>
                  </a:lnTo>
                  <a:lnTo>
                    <a:pt x="2390775" y="697406"/>
                  </a:lnTo>
                  <a:lnTo>
                    <a:pt x="2378868" y="693429"/>
                  </a:lnTo>
                  <a:lnTo>
                    <a:pt x="2368550" y="687861"/>
                  </a:lnTo>
                  <a:lnTo>
                    <a:pt x="2359025" y="682293"/>
                  </a:lnTo>
                  <a:lnTo>
                    <a:pt x="2349500" y="675930"/>
                  </a:lnTo>
                  <a:lnTo>
                    <a:pt x="2341562" y="667975"/>
                  </a:lnTo>
                  <a:lnTo>
                    <a:pt x="2334418" y="659226"/>
                  </a:lnTo>
                  <a:lnTo>
                    <a:pt x="2326481" y="650476"/>
                  </a:lnTo>
                  <a:lnTo>
                    <a:pt x="2320925" y="640135"/>
                  </a:lnTo>
                  <a:lnTo>
                    <a:pt x="2315368" y="629795"/>
                  </a:lnTo>
                  <a:lnTo>
                    <a:pt x="2311400" y="618659"/>
                  </a:lnTo>
                  <a:lnTo>
                    <a:pt x="2308225" y="606727"/>
                  </a:lnTo>
                  <a:lnTo>
                    <a:pt x="2307431" y="595591"/>
                  </a:lnTo>
                  <a:lnTo>
                    <a:pt x="2306637" y="583660"/>
                  </a:lnTo>
                  <a:lnTo>
                    <a:pt x="2307431" y="570933"/>
                  </a:lnTo>
                  <a:lnTo>
                    <a:pt x="2308225" y="559002"/>
                  </a:lnTo>
                  <a:lnTo>
                    <a:pt x="2311400" y="547070"/>
                  </a:lnTo>
                  <a:lnTo>
                    <a:pt x="2315368" y="535934"/>
                  </a:lnTo>
                  <a:lnTo>
                    <a:pt x="2320925" y="525594"/>
                  </a:lnTo>
                  <a:lnTo>
                    <a:pt x="2326481" y="515253"/>
                  </a:lnTo>
                  <a:lnTo>
                    <a:pt x="2334418" y="507299"/>
                  </a:lnTo>
                  <a:lnTo>
                    <a:pt x="2341562" y="497754"/>
                  </a:lnTo>
                  <a:lnTo>
                    <a:pt x="2349500" y="490595"/>
                  </a:lnTo>
                  <a:lnTo>
                    <a:pt x="2359025" y="483436"/>
                  </a:lnTo>
                  <a:lnTo>
                    <a:pt x="2368550" y="477868"/>
                  </a:lnTo>
                  <a:lnTo>
                    <a:pt x="2378868" y="472300"/>
                  </a:lnTo>
                  <a:lnTo>
                    <a:pt x="2390775" y="468323"/>
                  </a:lnTo>
                  <a:lnTo>
                    <a:pt x="2401887" y="465141"/>
                  </a:lnTo>
                  <a:lnTo>
                    <a:pt x="2413793" y="464346"/>
                  </a:lnTo>
                  <a:close/>
                  <a:moveTo>
                    <a:pt x="2426494" y="0"/>
                  </a:moveTo>
                  <a:lnTo>
                    <a:pt x="2452688" y="794"/>
                  </a:lnTo>
                  <a:lnTo>
                    <a:pt x="2479675" y="1589"/>
                  </a:lnTo>
                  <a:lnTo>
                    <a:pt x="2505075" y="3177"/>
                  </a:lnTo>
                  <a:lnTo>
                    <a:pt x="2532062" y="5560"/>
                  </a:lnTo>
                  <a:lnTo>
                    <a:pt x="2557462" y="8737"/>
                  </a:lnTo>
                  <a:lnTo>
                    <a:pt x="2584450" y="11914"/>
                  </a:lnTo>
                  <a:lnTo>
                    <a:pt x="2609850" y="15885"/>
                  </a:lnTo>
                  <a:lnTo>
                    <a:pt x="2634456" y="21444"/>
                  </a:lnTo>
                  <a:lnTo>
                    <a:pt x="2659856" y="26210"/>
                  </a:lnTo>
                  <a:lnTo>
                    <a:pt x="2684462" y="32563"/>
                  </a:lnTo>
                  <a:lnTo>
                    <a:pt x="2709069" y="39711"/>
                  </a:lnTo>
                  <a:lnTo>
                    <a:pt x="2733675" y="46859"/>
                  </a:lnTo>
                  <a:lnTo>
                    <a:pt x="2758281" y="54802"/>
                  </a:lnTo>
                  <a:lnTo>
                    <a:pt x="2782094" y="63538"/>
                  </a:lnTo>
                  <a:lnTo>
                    <a:pt x="2805906" y="72274"/>
                  </a:lnTo>
                  <a:lnTo>
                    <a:pt x="2828925" y="81805"/>
                  </a:lnTo>
                  <a:lnTo>
                    <a:pt x="2852738" y="92130"/>
                  </a:lnTo>
                  <a:lnTo>
                    <a:pt x="2875756" y="102455"/>
                  </a:lnTo>
                  <a:lnTo>
                    <a:pt x="2920206" y="126281"/>
                  </a:lnTo>
                  <a:lnTo>
                    <a:pt x="2963862" y="150902"/>
                  </a:lnTo>
                  <a:lnTo>
                    <a:pt x="3005931" y="177906"/>
                  </a:lnTo>
                  <a:lnTo>
                    <a:pt x="3046412" y="207292"/>
                  </a:lnTo>
                  <a:lnTo>
                    <a:pt x="3085306" y="237473"/>
                  </a:lnTo>
                  <a:lnTo>
                    <a:pt x="3123406" y="270830"/>
                  </a:lnTo>
                  <a:lnTo>
                    <a:pt x="3159125" y="304187"/>
                  </a:lnTo>
                  <a:lnTo>
                    <a:pt x="3194050" y="340721"/>
                  </a:lnTo>
                  <a:lnTo>
                    <a:pt x="3225800" y="378050"/>
                  </a:lnTo>
                  <a:lnTo>
                    <a:pt x="3257550" y="416967"/>
                  </a:lnTo>
                  <a:lnTo>
                    <a:pt x="3286919" y="458266"/>
                  </a:lnTo>
                  <a:lnTo>
                    <a:pt x="3313112" y="500360"/>
                  </a:lnTo>
                  <a:lnTo>
                    <a:pt x="3338512" y="544836"/>
                  </a:lnTo>
                  <a:lnTo>
                    <a:pt x="3361531" y="588518"/>
                  </a:lnTo>
                  <a:lnTo>
                    <a:pt x="3371850" y="612345"/>
                  </a:lnTo>
                  <a:lnTo>
                    <a:pt x="3382169" y="634583"/>
                  </a:lnTo>
                  <a:lnTo>
                    <a:pt x="3392488" y="658410"/>
                  </a:lnTo>
                  <a:lnTo>
                    <a:pt x="3400425" y="682237"/>
                  </a:lnTo>
                  <a:lnTo>
                    <a:pt x="3409950" y="705269"/>
                  </a:lnTo>
                  <a:lnTo>
                    <a:pt x="3417094" y="729890"/>
                  </a:lnTo>
                  <a:lnTo>
                    <a:pt x="3424238" y="754511"/>
                  </a:lnTo>
                  <a:lnTo>
                    <a:pt x="3431381" y="779132"/>
                  </a:lnTo>
                  <a:lnTo>
                    <a:pt x="3436938" y="803753"/>
                  </a:lnTo>
                  <a:lnTo>
                    <a:pt x="3442494" y="829962"/>
                  </a:lnTo>
                  <a:lnTo>
                    <a:pt x="3447256" y="855377"/>
                  </a:lnTo>
                  <a:lnTo>
                    <a:pt x="3451225" y="880792"/>
                  </a:lnTo>
                  <a:lnTo>
                    <a:pt x="3455988" y="907001"/>
                  </a:lnTo>
                  <a:lnTo>
                    <a:pt x="3459162" y="932416"/>
                  </a:lnTo>
                  <a:lnTo>
                    <a:pt x="3460750" y="958626"/>
                  </a:lnTo>
                  <a:lnTo>
                    <a:pt x="3463131" y="985629"/>
                  </a:lnTo>
                  <a:lnTo>
                    <a:pt x="3463925" y="1012633"/>
                  </a:lnTo>
                  <a:lnTo>
                    <a:pt x="3463925" y="1038842"/>
                  </a:lnTo>
                  <a:lnTo>
                    <a:pt x="3463131" y="1077759"/>
                  </a:lnTo>
                  <a:lnTo>
                    <a:pt x="3460750" y="1116676"/>
                  </a:lnTo>
                  <a:lnTo>
                    <a:pt x="3456781" y="1155593"/>
                  </a:lnTo>
                  <a:lnTo>
                    <a:pt x="3451225" y="1193715"/>
                  </a:lnTo>
                  <a:lnTo>
                    <a:pt x="3449638" y="1211188"/>
                  </a:lnTo>
                  <a:lnTo>
                    <a:pt x="3446462" y="1227867"/>
                  </a:lnTo>
                  <a:lnTo>
                    <a:pt x="3446462" y="1228661"/>
                  </a:lnTo>
                  <a:lnTo>
                    <a:pt x="3442494" y="1239780"/>
                  </a:lnTo>
                  <a:lnTo>
                    <a:pt x="3438525" y="1251693"/>
                  </a:lnTo>
                  <a:lnTo>
                    <a:pt x="3432969" y="1262018"/>
                  </a:lnTo>
                  <a:lnTo>
                    <a:pt x="3426619" y="1271549"/>
                  </a:lnTo>
                  <a:lnTo>
                    <a:pt x="3421062" y="1281080"/>
                  </a:lnTo>
                  <a:lnTo>
                    <a:pt x="3413919" y="1289022"/>
                  </a:lnTo>
                  <a:lnTo>
                    <a:pt x="3405188" y="1298553"/>
                  </a:lnTo>
                  <a:lnTo>
                    <a:pt x="3396456" y="1305701"/>
                  </a:lnTo>
                  <a:lnTo>
                    <a:pt x="3386931" y="1312849"/>
                  </a:lnTo>
                  <a:lnTo>
                    <a:pt x="3376612" y="1318408"/>
                  </a:lnTo>
                  <a:lnTo>
                    <a:pt x="3366294" y="1323968"/>
                  </a:lnTo>
                  <a:lnTo>
                    <a:pt x="3355181" y="1327939"/>
                  </a:lnTo>
                  <a:lnTo>
                    <a:pt x="3344069" y="1331116"/>
                  </a:lnTo>
                  <a:lnTo>
                    <a:pt x="3332956" y="1334293"/>
                  </a:lnTo>
                  <a:lnTo>
                    <a:pt x="3320256" y="1335881"/>
                  </a:lnTo>
                  <a:lnTo>
                    <a:pt x="3308350" y="1336675"/>
                  </a:lnTo>
                  <a:lnTo>
                    <a:pt x="3292475" y="1335881"/>
                  </a:lnTo>
                  <a:lnTo>
                    <a:pt x="3278981" y="1333498"/>
                  </a:lnTo>
                  <a:lnTo>
                    <a:pt x="3264694" y="1330321"/>
                  </a:lnTo>
                  <a:lnTo>
                    <a:pt x="3251994" y="1325556"/>
                  </a:lnTo>
                  <a:lnTo>
                    <a:pt x="3239294" y="1319202"/>
                  </a:lnTo>
                  <a:lnTo>
                    <a:pt x="3228181" y="1312054"/>
                  </a:lnTo>
                  <a:lnTo>
                    <a:pt x="3217069" y="1303318"/>
                  </a:lnTo>
                  <a:lnTo>
                    <a:pt x="3206750" y="1294581"/>
                  </a:lnTo>
                  <a:lnTo>
                    <a:pt x="3197225" y="1284257"/>
                  </a:lnTo>
                  <a:lnTo>
                    <a:pt x="3189288" y="1273137"/>
                  </a:lnTo>
                  <a:lnTo>
                    <a:pt x="3182144" y="1262018"/>
                  </a:lnTo>
                  <a:lnTo>
                    <a:pt x="3175794" y="1248517"/>
                  </a:lnTo>
                  <a:lnTo>
                    <a:pt x="3171031" y="1235809"/>
                  </a:lnTo>
                  <a:lnTo>
                    <a:pt x="3167856" y="1221513"/>
                  </a:lnTo>
                  <a:lnTo>
                    <a:pt x="3165475" y="1207217"/>
                  </a:lnTo>
                  <a:lnTo>
                    <a:pt x="3164681" y="1192921"/>
                  </a:lnTo>
                  <a:lnTo>
                    <a:pt x="3164681" y="1184979"/>
                  </a:lnTo>
                  <a:lnTo>
                    <a:pt x="3165475" y="1176242"/>
                  </a:lnTo>
                  <a:lnTo>
                    <a:pt x="3164681" y="1176242"/>
                  </a:lnTo>
                  <a:lnTo>
                    <a:pt x="3169444" y="1142885"/>
                  </a:lnTo>
                  <a:lnTo>
                    <a:pt x="3173412" y="1107939"/>
                  </a:lnTo>
                  <a:lnTo>
                    <a:pt x="3175794" y="1072994"/>
                  </a:lnTo>
                  <a:lnTo>
                    <a:pt x="3176588" y="1038842"/>
                  </a:lnTo>
                  <a:lnTo>
                    <a:pt x="3175794" y="999925"/>
                  </a:lnTo>
                  <a:lnTo>
                    <a:pt x="3172619" y="961803"/>
                  </a:lnTo>
                  <a:lnTo>
                    <a:pt x="3168650" y="924474"/>
                  </a:lnTo>
                  <a:lnTo>
                    <a:pt x="3161506" y="887146"/>
                  </a:lnTo>
                  <a:lnTo>
                    <a:pt x="3153569" y="851406"/>
                  </a:lnTo>
                  <a:lnTo>
                    <a:pt x="3143250" y="815666"/>
                  </a:lnTo>
                  <a:lnTo>
                    <a:pt x="3130550" y="780720"/>
                  </a:lnTo>
                  <a:lnTo>
                    <a:pt x="3117056" y="746569"/>
                  </a:lnTo>
                  <a:lnTo>
                    <a:pt x="3102769" y="712417"/>
                  </a:lnTo>
                  <a:lnTo>
                    <a:pt x="3085306" y="680648"/>
                  </a:lnTo>
                  <a:lnTo>
                    <a:pt x="3067844" y="648879"/>
                  </a:lnTo>
                  <a:lnTo>
                    <a:pt x="3048794" y="619493"/>
                  </a:lnTo>
                  <a:lnTo>
                    <a:pt x="3027362" y="589313"/>
                  </a:lnTo>
                  <a:lnTo>
                    <a:pt x="3005931" y="560721"/>
                  </a:lnTo>
                  <a:lnTo>
                    <a:pt x="2982119" y="534511"/>
                  </a:lnTo>
                  <a:lnTo>
                    <a:pt x="2956719" y="507508"/>
                  </a:lnTo>
                  <a:lnTo>
                    <a:pt x="2930525" y="482887"/>
                  </a:lnTo>
                  <a:lnTo>
                    <a:pt x="2902744" y="459060"/>
                  </a:lnTo>
                  <a:lnTo>
                    <a:pt x="2875756" y="436822"/>
                  </a:lnTo>
                  <a:lnTo>
                    <a:pt x="2845594" y="416172"/>
                  </a:lnTo>
                  <a:lnTo>
                    <a:pt x="2814638" y="395523"/>
                  </a:lnTo>
                  <a:lnTo>
                    <a:pt x="2782888" y="378050"/>
                  </a:lnTo>
                  <a:lnTo>
                    <a:pt x="2751138" y="362165"/>
                  </a:lnTo>
                  <a:lnTo>
                    <a:pt x="2717800" y="346281"/>
                  </a:lnTo>
                  <a:lnTo>
                    <a:pt x="2683669" y="332779"/>
                  </a:lnTo>
                  <a:lnTo>
                    <a:pt x="2648744" y="320866"/>
                  </a:lnTo>
                  <a:lnTo>
                    <a:pt x="2613025" y="310541"/>
                  </a:lnTo>
                  <a:lnTo>
                    <a:pt x="2577306" y="302599"/>
                  </a:lnTo>
                  <a:lnTo>
                    <a:pt x="2540000" y="296245"/>
                  </a:lnTo>
                  <a:lnTo>
                    <a:pt x="2501900" y="291480"/>
                  </a:lnTo>
                  <a:lnTo>
                    <a:pt x="2464594" y="288303"/>
                  </a:lnTo>
                  <a:lnTo>
                    <a:pt x="2426494" y="286714"/>
                  </a:lnTo>
                  <a:lnTo>
                    <a:pt x="2410619" y="286714"/>
                  </a:lnTo>
                  <a:lnTo>
                    <a:pt x="2396331" y="283537"/>
                  </a:lnTo>
                  <a:lnTo>
                    <a:pt x="2383631" y="281155"/>
                  </a:lnTo>
                  <a:lnTo>
                    <a:pt x="2370138" y="275595"/>
                  </a:lnTo>
                  <a:lnTo>
                    <a:pt x="2357438" y="269241"/>
                  </a:lnTo>
                  <a:lnTo>
                    <a:pt x="2345531" y="262093"/>
                  </a:lnTo>
                  <a:lnTo>
                    <a:pt x="2335212" y="254151"/>
                  </a:lnTo>
                  <a:lnTo>
                    <a:pt x="2324894" y="244621"/>
                  </a:lnTo>
                  <a:lnTo>
                    <a:pt x="2315369" y="234296"/>
                  </a:lnTo>
                  <a:lnTo>
                    <a:pt x="2307431" y="224765"/>
                  </a:lnTo>
                  <a:lnTo>
                    <a:pt x="2300288" y="212057"/>
                  </a:lnTo>
                  <a:lnTo>
                    <a:pt x="2293938" y="200144"/>
                  </a:lnTo>
                  <a:lnTo>
                    <a:pt x="2289175" y="186642"/>
                  </a:lnTo>
                  <a:lnTo>
                    <a:pt x="2286000" y="173141"/>
                  </a:lnTo>
                  <a:lnTo>
                    <a:pt x="2282825" y="158845"/>
                  </a:lnTo>
                  <a:lnTo>
                    <a:pt x="2282825" y="143754"/>
                  </a:lnTo>
                  <a:lnTo>
                    <a:pt x="2282825" y="128664"/>
                  </a:lnTo>
                  <a:lnTo>
                    <a:pt x="2286000" y="114368"/>
                  </a:lnTo>
                  <a:lnTo>
                    <a:pt x="2289175" y="101661"/>
                  </a:lnTo>
                  <a:lnTo>
                    <a:pt x="2293938" y="88159"/>
                  </a:lnTo>
                  <a:lnTo>
                    <a:pt x="2300288" y="75451"/>
                  </a:lnTo>
                  <a:lnTo>
                    <a:pt x="2307431" y="63538"/>
                  </a:lnTo>
                  <a:lnTo>
                    <a:pt x="2315369" y="52419"/>
                  </a:lnTo>
                  <a:lnTo>
                    <a:pt x="2324894" y="42094"/>
                  </a:lnTo>
                  <a:lnTo>
                    <a:pt x="2335212" y="32563"/>
                  </a:lnTo>
                  <a:lnTo>
                    <a:pt x="2345531" y="24621"/>
                  </a:lnTo>
                  <a:lnTo>
                    <a:pt x="2357438" y="17473"/>
                  </a:lnTo>
                  <a:lnTo>
                    <a:pt x="2370138" y="11119"/>
                  </a:lnTo>
                  <a:lnTo>
                    <a:pt x="2383631" y="7148"/>
                  </a:lnTo>
                  <a:lnTo>
                    <a:pt x="2396331" y="3177"/>
                  </a:lnTo>
                  <a:lnTo>
                    <a:pt x="2410619" y="794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>
                <a:ea typeface="方正黑体简体" panose="03000509000000000000" pitchFamily="65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654313" y="4788273"/>
            <a:ext cx="360000" cy="360000"/>
            <a:chOff x="7583055" y="3379013"/>
            <a:chExt cx="360000" cy="360000"/>
          </a:xfrm>
        </p:grpSpPr>
        <p:sp>
          <p:nvSpPr>
            <p:cNvPr id="71" name="椭圆 70"/>
            <p:cNvSpPr/>
            <p:nvPr/>
          </p:nvSpPr>
          <p:spPr>
            <a:xfrm>
              <a:off x="7583055" y="3379013"/>
              <a:ext cx="360000" cy="360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方正黑体简体" panose="03000509000000000000" pitchFamily="65" charset="-122"/>
              </a:endParaRPr>
            </a:p>
          </p:txBody>
        </p:sp>
        <p:sp>
          <p:nvSpPr>
            <p:cNvPr id="72" name="Freeform 11"/>
            <p:cNvSpPr/>
            <p:nvPr/>
          </p:nvSpPr>
          <p:spPr bwMode="auto">
            <a:xfrm>
              <a:off x="7701308" y="3484715"/>
              <a:ext cx="124018" cy="148796"/>
            </a:xfrm>
            <a:custGeom>
              <a:avLst/>
              <a:gdLst>
                <a:gd name="T0" fmla="*/ 3120 w 3355"/>
                <a:gd name="T1" fmla="*/ 2069 h 4024"/>
                <a:gd name="T2" fmla="*/ 3116 w 3355"/>
                <a:gd name="T3" fmla="*/ 1939 h 4024"/>
                <a:gd name="T4" fmla="*/ 3162 w 3355"/>
                <a:gd name="T5" fmla="*/ 1804 h 4024"/>
                <a:gd name="T6" fmla="*/ 3152 w 3355"/>
                <a:gd name="T7" fmla="*/ 1635 h 4024"/>
                <a:gd name="T8" fmla="*/ 3060 w 3355"/>
                <a:gd name="T9" fmla="*/ 1487 h 4024"/>
                <a:gd name="T10" fmla="*/ 3005 w 3355"/>
                <a:gd name="T11" fmla="*/ 1330 h 4024"/>
                <a:gd name="T12" fmla="*/ 2992 w 3355"/>
                <a:gd name="T13" fmla="*/ 1089 h 4024"/>
                <a:gd name="T14" fmla="*/ 2927 w 3355"/>
                <a:gd name="T15" fmla="*/ 843 h 4024"/>
                <a:gd name="T16" fmla="*/ 2710 w 3355"/>
                <a:gd name="T17" fmla="*/ 467 h 4024"/>
                <a:gd name="T18" fmla="*/ 2328 w 3355"/>
                <a:gd name="T19" fmla="*/ 155 h 4024"/>
                <a:gd name="T20" fmla="*/ 2003 w 3355"/>
                <a:gd name="T21" fmla="*/ 32 h 4024"/>
                <a:gd name="T22" fmla="*/ 1744 w 3355"/>
                <a:gd name="T23" fmla="*/ 0 h 4024"/>
                <a:gd name="T24" fmla="*/ 1514 w 3355"/>
                <a:gd name="T25" fmla="*/ 14 h 4024"/>
                <a:gd name="T26" fmla="*/ 1266 w 3355"/>
                <a:gd name="T27" fmla="*/ 77 h 4024"/>
                <a:gd name="T28" fmla="*/ 840 w 3355"/>
                <a:gd name="T29" fmla="*/ 333 h 4024"/>
                <a:gd name="T30" fmla="*/ 543 w 3355"/>
                <a:gd name="T31" fmla="*/ 727 h 4024"/>
                <a:gd name="T32" fmla="*/ 448 w 3355"/>
                <a:gd name="T33" fmla="*/ 994 h 4024"/>
                <a:gd name="T34" fmla="*/ 416 w 3355"/>
                <a:gd name="T35" fmla="*/ 1251 h 4024"/>
                <a:gd name="T36" fmla="*/ 421 w 3355"/>
                <a:gd name="T37" fmla="*/ 1493 h 4024"/>
                <a:gd name="T38" fmla="*/ 346 w 3355"/>
                <a:gd name="T39" fmla="*/ 1603 h 4024"/>
                <a:gd name="T40" fmla="*/ 323 w 3355"/>
                <a:gd name="T41" fmla="*/ 1744 h 4024"/>
                <a:gd name="T42" fmla="*/ 364 w 3355"/>
                <a:gd name="T43" fmla="*/ 1921 h 4024"/>
                <a:gd name="T44" fmla="*/ 159 w 3355"/>
                <a:gd name="T45" fmla="*/ 2209 h 4024"/>
                <a:gd name="T46" fmla="*/ 50 w 3355"/>
                <a:gd name="T47" fmla="*/ 2462 h 4024"/>
                <a:gd name="T48" fmla="*/ 3 w 3355"/>
                <a:gd name="T49" fmla="*/ 2714 h 4024"/>
                <a:gd name="T50" fmla="*/ 13 w 3355"/>
                <a:gd name="T51" fmla="*/ 2917 h 4024"/>
                <a:gd name="T52" fmla="*/ 70 w 3355"/>
                <a:gd name="T53" fmla="*/ 3039 h 4024"/>
                <a:gd name="T54" fmla="*/ 149 w 3355"/>
                <a:gd name="T55" fmla="*/ 3053 h 4024"/>
                <a:gd name="T56" fmla="*/ 337 w 3355"/>
                <a:gd name="T57" fmla="*/ 2927 h 4024"/>
                <a:gd name="T58" fmla="*/ 469 w 3355"/>
                <a:gd name="T59" fmla="*/ 2924 h 4024"/>
                <a:gd name="T60" fmla="*/ 598 w 3355"/>
                <a:gd name="T61" fmla="*/ 3212 h 4024"/>
                <a:gd name="T62" fmla="*/ 634 w 3355"/>
                <a:gd name="T63" fmla="*/ 3401 h 4024"/>
                <a:gd name="T64" fmla="*/ 385 w 3355"/>
                <a:gd name="T65" fmla="*/ 3565 h 4024"/>
                <a:gd name="T66" fmla="*/ 328 w 3355"/>
                <a:gd name="T67" fmla="*/ 3673 h 4024"/>
                <a:gd name="T68" fmla="*/ 333 w 3355"/>
                <a:gd name="T69" fmla="*/ 3778 h 4024"/>
                <a:gd name="T70" fmla="*/ 430 w 3355"/>
                <a:gd name="T71" fmla="*/ 3898 h 4024"/>
                <a:gd name="T72" fmla="*/ 607 w 3355"/>
                <a:gd name="T73" fmla="*/ 3983 h 4024"/>
                <a:gd name="T74" fmla="*/ 844 w 3355"/>
                <a:gd name="T75" fmla="*/ 4022 h 4024"/>
                <a:gd name="T76" fmla="*/ 1094 w 3355"/>
                <a:gd name="T77" fmla="*/ 4009 h 4024"/>
                <a:gd name="T78" fmla="*/ 1439 w 3355"/>
                <a:gd name="T79" fmla="*/ 3901 h 4024"/>
                <a:gd name="T80" fmla="*/ 1624 w 3355"/>
                <a:gd name="T81" fmla="*/ 3747 h 4024"/>
                <a:gd name="T82" fmla="*/ 1848 w 3355"/>
                <a:gd name="T83" fmla="*/ 3790 h 4024"/>
                <a:gd name="T84" fmla="*/ 2100 w 3355"/>
                <a:gd name="T85" fmla="*/ 3941 h 4024"/>
                <a:gd name="T86" fmla="*/ 2394 w 3355"/>
                <a:gd name="T87" fmla="*/ 4008 h 4024"/>
                <a:gd name="T88" fmla="*/ 2645 w 3355"/>
                <a:gd name="T89" fmla="*/ 4007 h 4024"/>
                <a:gd name="T90" fmla="*/ 2855 w 3355"/>
                <a:gd name="T91" fmla="*/ 3952 h 4024"/>
                <a:gd name="T92" fmla="*/ 2998 w 3355"/>
                <a:gd name="T93" fmla="*/ 3857 h 4024"/>
                <a:gd name="T94" fmla="*/ 3052 w 3355"/>
                <a:gd name="T95" fmla="*/ 3743 h 4024"/>
                <a:gd name="T96" fmla="*/ 3034 w 3355"/>
                <a:gd name="T97" fmla="*/ 3632 h 4024"/>
                <a:gd name="T98" fmla="*/ 2899 w 3355"/>
                <a:gd name="T99" fmla="*/ 3480 h 4024"/>
                <a:gd name="T100" fmla="*/ 2688 w 3355"/>
                <a:gd name="T101" fmla="*/ 3336 h 4024"/>
                <a:gd name="T102" fmla="*/ 2856 w 3355"/>
                <a:gd name="T103" fmla="*/ 3084 h 4024"/>
                <a:gd name="T104" fmla="*/ 2931 w 3355"/>
                <a:gd name="T105" fmla="*/ 2835 h 4024"/>
                <a:gd name="T106" fmla="*/ 3123 w 3355"/>
                <a:gd name="T107" fmla="*/ 3048 h 4024"/>
                <a:gd name="T108" fmla="*/ 3263 w 3355"/>
                <a:gd name="T109" fmla="*/ 3117 h 4024"/>
                <a:gd name="T110" fmla="*/ 3312 w 3355"/>
                <a:gd name="T111" fmla="*/ 3069 h 4024"/>
                <a:gd name="T112" fmla="*/ 3353 w 3355"/>
                <a:gd name="T113" fmla="*/ 2858 h 4024"/>
                <a:gd name="T114" fmla="*/ 3331 w 3355"/>
                <a:gd name="T115" fmla="*/ 2578 h 4024"/>
                <a:gd name="T116" fmla="*/ 3260 w 3355"/>
                <a:gd name="T117" fmla="*/ 2335 h 4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355" h="4024">
                  <a:moveTo>
                    <a:pt x="3260" y="2335"/>
                  </a:moveTo>
                  <a:lnTo>
                    <a:pt x="3260" y="2335"/>
                  </a:lnTo>
                  <a:lnTo>
                    <a:pt x="3240" y="2287"/>
                  </a:lnTo>
                  <a:lnTo>
                    <a:pt x="3218" y="2241"/>
                  </a:lnTo>
                  <a:lnTo>
                    <a:pt x="3194" y="2196"/>
                  </a:lnTo>
                  <a:lnTo>
                    <a:pt x="3170" y="2152"/>
                  </a:lnTo>
                  <a:lnTo>
                    <a:pt x="3145" y="2110"/>
                  </a:lnTo>
                  <a:lnTo>
                    <a:pt x="3120" y="2069"/>
                  </a:lnTo>
                  <a:lnTo>
                    <a:pt x="3094" y="2030"/>
                  </a:lnTo>
                  <a:lnTo>
                    <a:pt x="3067" y="1994"/>
                  </a:lnTo>
                  <a:lnTo>
                    <a:pt x="3067" y="1994"/>
                  </a:lnTo>
                  <a:lnTo>
                    <a:pt x="3077" y="1985"/>
                  </a:lnTo>
                  <a:lnTo>
                    <a:pt x="3087" y="1975"/>
                  </a:lnTo>
                  <a:lnTo>
                    <a:pt x="3098" y="1963"/>
                  </a:lnTo>
                  <a:lnTo>
                    <a:pt x="3107" y="1952"/>
                  </a:lnTo>
                  <a:lnTo>
                    <a:pt x="3116" y="1939"/>
                  </a:lnTo>
                  <a:lnTo>
                    <a:pt x="3123" y="1924"/>
                  </a:lnTo>
                  <a:lnTo>
                    <a:pt x="3131" y="1909"/>
                  </a:lnTo>
                  <a:lnTo>
                    <a:pt x="3138" y="1893"/>
                  </a:lnTo>
                  <a:lnTo>
                    <a:pt x="3144" y="1877"/>
                  </a:lnTo>
                  <a:lnTo>
                    <a:pt x="3151" y="1860"/>
                  </a:lnTo>
                  <a:lnTo>
                    <a:pt x="3154" y="1842"/>
                  </a:lnTo>
                  <a:lnTo>
                    <a:pt x="3158" y="1822"/>
                  </a:lnTo>
                  <a:lnTo>
                    <a:pt x="3162" y="1804"/>
                  </a:lnTo>
                  <a:lnTo>
                    <a:pt x="3165" y="1784"/>
                  </a:lnTo>
                  <a:lnTo>
                    <a:pt x="3166" y="1764"/>
                  </a:lnTo>
                  <a:lnTo>
                    <a:pt x="3166" y="1744"/>
                  </a:lnTo>
                  <a:lnTo>
                    <a:pt x="3166" y="1744"/>
                  </a:lnTo>
                  <a:lnTo>
                    <a:pt x="3165" y="1715"/>
                  </a:lnTo>
                  <a:lnTo>
                    <a:pt x="3162" y="1687"/>
                  </a:lnTo>
                  <a:lnTo>
                    <a:pt x="3158" y="1661"/>
                  </a:lnTo>
                  <a:lnTo>
                    <a:pt x="3152" y="1635"/>
                  </a:lnTo>
                  <a:lnTo>
                    <a:pt x="3145" y="1611"/>
                  </a:lnTo>
                  <a:lnTo>
                    <a:pt x="3136" y="1587"/>
                  </a:lnTo>
                  <a:lnTo>
                    <a:pt x="3126" y="1567"/>
                  </a:lnTo>
                  <a:lnTo>
                    <a:pt x="3116" y="1547"/>
                  </a:lnTo>
                  <a:lnTo>
                    <a:pt x="3103" y="1529"/>
                  </a:lnTo>
                  <a:lnTo>
                    <a:pt x="3090" y="1512"/>
                  </a:lnTo>
                  <a:lnTo>
                    <a:pt x="3076" y="1498"/>
                  </a:lnTo>
                  <a:lnTo>
                    <a:pt x="3060" y="1487"/>
                  </a:lnTo>
                  <a:lnTo>
                    <a:pt x="3043" y="1478"/>
                  </a:lnTo>
                  <a:lnTo>
                    <a:pt x="3027" y="1470"/>
                  </a:lnTo>
                  <a:lnTo>
                    <a:pt x="3010" y="1466"/>
                  </a:lnTo>
                  <a:lnTo>
                    <a:pt x="2992" y="1465"/>
                  </a:lnTo>
                  <a:lnTo>
                    <a:pt x="2992" y="1465"/>
                  </a:lnTo>
                  <a:lnTo>
                    <a:pt x="2998" y="1419"/>
                  </a:lnTo>
                  <a:lnTo>
                    <a:pt x="3002" y="1375"/>
                  </a:lnTo>
                  <a:lnTo>
                    <a:pt x="3005" y="1330"/>
                  </a:lnTo>
                  <a:lnTo>
                    <a:pt x="3006" y="1285"/>
                  </a:lnTo>
                  <a:lnTo>
                    <a:pt x="3006" y="1285"/>
                  </a:lnTo>
                  <a:lnTo>
                    <a:pt x="3006" y="1251"/>
                  </a:lnTo>
                  <a:lnTo>
                    <a:pt x="3005" y="1219"/>
                  </a:lnTo>
                  <a:lnTo>
                    <a:pt x="3002" y="1186"/>
                  </a:lnTo>
                  <a:lnTo>
                    <a:pt x="2999" y="1153"/>
                  </a:lnTo>
                  <a:lnTo>
                    <a:pt x="2996" y="1121"/>
                  </a:lnTo>
                  <a:lnTo>
                    <a:pt x="2992" y="1089"/>
                  </a:lnTo>
                  <a:lnTo>
                    <a:pt x="2986" y="1058"/>
                  </a:lnTo>
                  <a:lnTo>
                    <a:pt x="2980" y="1025"/>
                  </a:lnTo>
                  <a:lnTo>
                    <a:pt x="2974" y="994"/>
                  </a:lnTo>
                  <a:lnTo>
                    <a:pt x="2966" y="963"/>
                  </a:lnTo>
                  <a:lnTo>
                    <a:pt x="2957" y="932"/>
                  </a:lnTo>
                  <a:lnTo>
                    <a:pt x="2948" y="903"/>
                  </a:lnTo>
                  <a:lnTo>
                    <a:pt x="2939" y="873"/>
                  </a:lnTo>
                  <a:lnTo>
                    <a:pt x="2927" y="843"/>
                  </a:lnTo>
                  <a:lnTo>
                    <a:pt x="2917" y="814"/>
                  </a:lnTo>
                  <a:lnTo>
                    <a:pt x="2904" y="784"/>
                  </a:lnTo>
                  <a:lnTo>
                    <a:pt x="2878" y="727"/>
                  </a:lnTo>
                  <a:lnTo>
                    <a:pt x="2850" y="671"/>
                  </a:lnTo>
                  <a:lnTo>
                    <a:pt x="2819" y="618"/>
                  </a:lnTo>
                  <a:lnTo>
                    <a:pt x="2785" y="566"/>
                  </a:lnTo>
                  <a:lnTo>
                    <a:pt x="2749" y="515"/>
                  </a:lnTo>
                  <a:lnTo>
                    <a:pt x="2710" y="467"/>
                  </a:lnTo>
                  <a:lnTo>
                    <a:pt x="2670" y="421"/>
                  </a:lnTo>
                  <a:lnTo>
                    <a:pt x="2626" y="376"/>
                  </a:lnTo>
                  <a:lnTo>
                    <a:pt x="2582" y="333"/>
                  </a:lnTo>
                  <a:lnTo>
                    <a:pt x="2534" y="293"/>
                  </a:lnTo>
                  <a:lnTo>
                    <a:pt x="2485" y="254"/>
                  </a:lnTo>
                  <a:lnTo>
                    <a:pt x="2435" y="218"/>
                  </a:lnTo>
                  <a:lnTo>
                    <a:pt x="2382" y="186"/>
                  </a:lnTo>
                  <a:lnTo>
                    <a:pt x="2328" y="155"/>
                  </a:lnTo>
                  <a:lnTo>
                    <a:pt x="2272" y="126"/>
                  </a:lnTo>
                  <a:lnTo>
                    <a:pt x="2215" y="101"/>
                  </a:lnTo>
                  <a:lnTo>
                    <a:pt x="2156" y="77"/>
                  </a:lnTo>
                  <a:lnTo>
                    <a:pt x="2126" y="67"/>
                  </a:lnTo>
                  <a:lnTo>
                    <a:pt x="2095" y="57"/>
                  </a:lnTo>
                  <a:lnTo>
                    <a:pt x="2065" y="48"/>
                  </a:lnTo>
                  <a:lnTo>
                    <a:pt x="2034" y="40"/>
                  </a:lnTo>
                  <a:lnTo>
                    <a:pt x="2003" y="32"/>
                  </a:lnTo>
                  <a:lnTo>
                    <a:pt x="1971" y="26"/>
                  </a:lnTo>
                  <a:lnTo>
                    <a:pt x="1940" y="19"/>
                  </a:lnTo>
                  <a:lnTo>
                    <a:pt x="1908" y="14"/>
                  </a:lnTo>
                  <a:lnTo>
                    <a:pt x="1876" y="9"/>
                  </a:lnTo>
                  <a:lnTo>
                    <a:pt x="1843" y="6"/>
                  </a:lnTo>
                  <a:lnTo>
                    <a:pt x="1810" y="2"/>
                  </a:lnTo>
                  <a:lnTo>
                    <a:pt x="1777" y="1"/>
                  </a:lnTo>
                  <a:lnTo>
                    <a:pt x="1744" y="0"/>
                  </a:lnTo>
                  <a:lnTo>
                    <a:pt x="1710" y="0"/>
                  </a:lnTo>
                  <a:lnTo>
                    <a:pt x="1710" y="0"/>
                  </a:lnTo>
                  <a:lnTo>
                    <a:pt x="1677" y="0"/>
                  </a:lnTo>
                  <a:lnTo>
                    <a:pt x="1644" y="1"/>
                  </a:lnTo>
                  <a:lnTo>
                    <a:pt x="1611" y="2"/>
                  </a:lnTo>
                  <a:lnTo>
                    <a:pt x="1578" y="6"/>
                  </a:lnTo>
                  <a:lnTo>
                    <a:pt x="1546" y="9"/>
                  </a:lnTo>
                  <a:lnTo>
                    <a:pt x="1514" y="14"/>
                  </a:lnTo>
                  <a:lnTo>
                    <a:pt x="1482" y="19"/>
                  </a:lnTo>
                  <a:lnTo>
                    <a:pt x="1449" y="26"/>
                  </a:lnTo>
                  <a:lnTo>
                    <a:pt x="1418" y="32"/>
                  </a:lnTo>
                  <a:lnTo>
                    <a:pt x="1387" y="40"/>
                  </a:lnTo>
                  <a:lnTo>
                    <a:pt x="1356" y="48"/>
                  </a:lnTo>
                  <a:lnTo>
                    <a:pt x="1325" y="57"/>
                  </a:lnTo>
                  <a:lnTo>
                    <a:pt x="1296" y="67"/>
                  </a:lnTo>
                  <a:lnTo>
                    <a:pt x="1266" y="77"/>
                  </a:lnTo>
                  <a:lnTo>
                    <a:pt x="1206" y="101"/>
                  </a:lnTo>
                  <a:lnTo>
                    <a:pt x="1150" y="126"/>
                  </a:lnTo>
                  <a:lnTo>
                    <a:pt x="1093" y="155"/>
                  </a:lnTo>
                  <a:lnTo>
                    <a:pt x="1039" y="186"/>
                  </a:lnTo>
                  <a:lnTo>
                    <a:pt x="987" y="218"/>
                  </a:lnTo>
                  <a:lnTo>
                    <a:pt x="935" y="254"/>
                  </a:lnTo>
                  <a:lnTo>
                    <a:pt x="886" y="293"/>
                  </a:lnTo>
                  <a:lnTo>
                    <a:pt x="840" y="333"/>
                  </a:lnTo>
                  <a:lnTo>
                    <a:pt x="794" y="376"/>
                  </a:lnTo>
                  <a:lnTo>
                    <a:pt x="752" y="421"/>
                  </a:lnTo>
                  <a:lnTo>
                    <a:pt x="712" y="467"/>
                  </a:lnTo>
                  <a:lnTo>
                    <a:pt x="673" y="515"/>
                  </a:lnTo>
                  <a:lnTo>
                    <a:pt x="637" y="566"/>
                  </a:lnTo>
                  <a:lnTo>
                    <a:pt x="603" y="618"/>
                  </a:lnTo>
                  <a:lnTo>
                    <a:pt x="572" y="671"/>
                  </a:lnTo>
                  <a:lnTo>
                    <a:pt x="543" y="727"/>
                  </a:lnTo>
                  <a:lnTo>
                    <a:pt x="517" y="784"/>
                  </a:lnTo>
                  <a:lnTo>
                    <a:pt x="505" y="814"/>
                  </a:lnTo>
                  <a:lnTo>
                    <a:pt x="493" y="843"/>
                  </a:lnTo>
                  <a:lnTo>
                    <a:pt x="483" y="873"/>
                  </a:lnTo>
                  <a:lnTo>
                    <a:pt x="474" y="903"/>
                  </a:lnTo>
                  <a:lnTo>
                    <a:pt x="465" y="932"/>
                  </a:lnTo>
                  <a:lnTo>
                    <a:pt x="456" y="963"/>
                  </a:lnTo>
                  <a:lnTo>
                    <a:pt x="448" y="994"/>
                  </a:lnTo>
                  <a:lnTo>
                    <a:pt x="442" y="1025"/>
                  </a:lnTo>
                  <a:lnTo>
                    <a:pt x="435" y="1058"/>
                  </a:lnTo>
                  <a:lnTo>
                    <a:pt x="430" y="1089"/>
                  </a:lnTo>
                  <a:lnTo>
                    <a:pt x="426" y="1121"/>
                  </a:lnTo>
                  <a:lnTo>
                    <a:pt x="422" y="1153"/>
                  </a:lnTo>
                  <a:lnTo>
                    <a:pt x="419" y="1186"/>
                  </a:lnTo>
                  <a:lnTo>
                    <a:pt x="417" y="1219"/>
                  </a:lnTo>
                  <a:lnTo>
                    <a:pt x="416" y="1251"/>
                  </a:lnTo>
                  <a:lnTo>
                    <a:pt x="416" y="1285"/>
                  </a:lnTo>
                  <a:lnTo>
                    <a:pt x="416" y="1285"/>
                  </a:lnTo>
                  <a:lnTo>
                    <a:pt x="416" y="1335"/>
                  </a:lnTo>
                  <a:lnTo>
                    <a:pt x="420" y="1386"/>
                  </a:lnTo>
                  <a:lnTo>
                    <a:pt x="425" y="1435"/>
                  </a:lnTo>
                  <a:lnTo>
                    <a:pt x="433" y="1485"/>
                  </a:lnTo>
                  <a:lnTo>
                    <a:pt x="433" y="1485"/>
                  </a:lnTo>
                  <a:lnTo>
                    <a:pt x="421" y="1493"/>
                  </a:lnTo>
                  <a:lnTo>
                    <a:pt x="409" y="1503"/>
                  </a:lnTo>
                  <a:lnTo>
                    <a:pt x="399" y="1514"/>
                  </a:lnTo>
                  <a:lnTo>
                    <a:pt x="389" y="1527"/>
                  </a:lnTo>
                  <a:lnTo>
                    <a:pt x="378" y="1540"/>
                  </a:lnTo>
                  <a:lnTo>
                    <a:pt x="369" y="1554"/>
                  </a:lnTo>
                  <a:lnTo>
                    <a:pt x="362" y="1569"/>
                  </a:lnTo>
                  <a:lnTo>
                    <a:pt x="354" y="1586"/>
                  </a:lnTo>
                  <a:lnTo>
                    <a:pt x="346" y="1603"/>
                  </a:lnTo>
                  <a:lnTo>
                    <a:pt x="341" y="1621"/>
                  </a:lnTo>
                  <a:lnTo>
                    <a:pt x="336" y="1640"/>
                  </a:lnTo>
                  <a:lnTo>
                    <a:pt x="331" y="1660"/>
                  </a:lnTo>
                  <a:lnTo>
                    <a:pt x="328" y="1679"/>
                  </a:lnTo>
                  <a:lnTo>
                    <a:pt x="326" y="1700"/>
                  </a:lnTo>
                  <a:lnTo>
                    <a:pt x="323" y="1722"/>
                  </a:lnTo>
                  <a:lnTo>
                    <a:pt x="323" y="1744"/>
                  </a:lnTo>
                  <a:lnTo>
                    <a:pt x="323" y="1744"/>
                  </a:lnTo>
                  <a:lnTo>
                    <a:pt x="324" y="1768"/>
                  </a:lnTo>
                  <a:lnTo>
                    <a:pt x="326" y="1793"/>
                  </a:lnTo>
                  <a:lnTo>
                    <a:pt x="329" y="1816"/>
                  </a:lnTo>
                  <a:lnTo>
                    <a:pt x="333" y="1839"/>
                  </a:lnTo>
                  <a:lnTo>
                    <a:pt x="340" y="1861"/>
                  </a:lnTo>
                  <a:lnTo>
                    <a:pt x="346" y="1882"/>
                  </a:lnTo>
                  <a:lnTo>
                    <a:pt x="355" y="1901"/>
                  </a:lnTo>
                  <a:lnTo>
                    <a:pt x="364" y="1921"/>
                  </a:lnTo>
                  <a:lnTo>
                    <a:pt x="364" y="1921"/>
                  </a:lnTo>
                  <a:lnTo>
                    <a:pt x="333" y="1955"/>
                  </a:lnTo>
                  <a:lnTo>
                    <a:pt x="302" y="1993"/>
                  </a:lnTo>
                  <a:lnTo>
                    <a:pt x="271" y="2032"/>
                  </a:lnTo>
                  <a:lnTo>
                    <a:pt x="242" y="2073"/>
                  </a:lnTo>
                  <a:lnTo>
                    <a:pt x="213" y="2117"/>
                  </a:lnTo>
                  <a:lnTo>
                    <a:pt x="185" y="2162"/>
                  </a:lnTo>
                  <a:lnTo>
                    <a:pt x="159" y="2209"/>
                  </a:lnTo>
                  <a:lnTo>
                    <a:pt x="133" y="2258"/>
                  </a:lnTo>
                  <a:lnTo>
                    <a:pt x="133" y="2258"/>
                  </a:lnTo>
                  <a:lnTo>
                    <a:pt x="116" y="2293"/>
                  </a:lnTo>
                  <a:lnTo>
                    <a:pt x="101" y="2326"/>
                  </a:lnTo>
                  <a:lnTo>
                    <a:pt x="87" y="2361"/>
                  </a:lnTo>
                  <a:lnTo>
                    <a:pt x="74" y="2395"/>
                  </a:lnTo>
                  <a:lnTo>
                    <a:pt x="62" y="2428"/>
                  </a:lnTo>
                  <a:lnTo>
                    <a:pt x="50" y="2462"/>
                  </a:lnTo>
                  <a:lnTo>
                    <a:pt x="41" y="2495"/>
                  </a:lnTo>
                  <a:lnTo>
                    <a:pt x="32" y="2528"/>
                  </a:lnTo>
                  <a:lnTo>
                    <a:pt x="25" y="2560"/>
                  </a:lnTo>
                  <a:lnTo>
                    <a:pt x="18" y="2592"/>
                  </a:lnTo>
                  <a:lnTo>
                    <a:pt x="13" y="2623"/>
                  </a:lnTo>
                  <a:lnTo>
                    <a:pt x="9" y="2654"/>
                  </a:lnTo>
                  <a:lnTo>
                    <a:pt x="5" y="2685"/>
                  </a:lnTo>
                  <a:lnTo>
                    <a:pt x="3" y="2714"/>
                  </a:lnTo>
                  <a:lnTo>
                    <a:pt x="0" y="2743"/>
                  </a:lnTo>
                  <a:lnTo>
                    <a:pt x="0" y="2771"/>
                  </a:lnTo>
                  <a:lnTo>
                    <a:pt x="0" y="2798"/>
                  </a:lnTo>
                  <a:lnTo>
                    <a:pt x="1" y="2824"/>
                  </a:lnTo>
                  <a:lnTo>
                    <a:pt x="3" y="2848"/>
                  </a:lnTo>
                  <a:lnTo>
                    <a:pt x="5" y="2873"/>
                  </a:lnTo>
                  <a:lnTo>
                    <a:pt x="8" y="2895"/>
                  </a:lnTo>
                  <a:lnTo>
                    <a:pt x="13" y="2917"/>
                  </a:lnTo>
                  <a:lnTo>
                    <a:pt x="17" y="2937"/>
                  </a:lnTo>
                  <a:lnTo>
                    <a:pt x="23" y="2955"/>
                  </a:lnTo>
                  <a:lnTo>
                    <a:pt x="28" y="2973"/>
                  </a:lnTo>
                  <a:lnTo>
                    <a:pt x="36" y="2990"/>
                  </a:lnTo>
                  <a:lnTo>
                    <a:pt x="43" y="3004"/>
                  </a:lnTo>
                  <a:lnTo>
                    <a:pt x="52" y="3017"/>
                  </a:lnTo>
                  <a:lnTo>
                    <a:pt x="59" y="3029"/>
                  </a:lnTo>
                  <a:lnTo>
                    <a:pt x="70" y="3039"/>
                  </a:lnTo>
                  <a:lnTo>
                    <a:pt x="79" y="3047"/>
                  </a:lnTo>
                  <a:lnTo>
                    <a:pt x="89" y="3055"/>
                  </a:lnTo>
                  <a:lnTo>
                    <a:pt x="89" y="3055"/>
                  </a:lnTo>
                  <a:lnTo>
                    <a:pt x="96" y="3056"/>
                  </a:lnTo>
                  <a:lnTo>
                    <a:pt x="102" y="3059"/>
                  </a:lnTo>
                  <a:lnTo>
                    <a:pt x="115" y="3060"/>
                  </a:lnTo>
                  <a:lnTo>
                    <a:pt x="132" y="3059"/>
                  </a:lnTo>
                  <a:lnTo>
                    <a:pt x="149" y="3053"/>
                  </a:lnTo>
                  <a:lnTo>
                    <a:pt x="168" y="3047"/>
                  </a:lnTo>
                  <a:lnTo>
                    <a:pt x="189" y="3037"/>
                  </a:lnTo>
                  <a:lnTo>
                    <a:pt x="212" y="3025"/>
                  </a:lnTo>
                  <a:lnTo>
                    <a:pt x="235" y="3010"/>
                  </a:lnTo>
                  <a:lnTo>
                    <a:pt x="260" y="2993"/>
                  </a:lnTo>
                  <a:lnTo>
                    <a:pt x="284" y="2973"/>
                  </a:lnTo>
                  <a:lnTo>
                    <a:pt x="310" y="2950"/>
                  </a:lnTo>
                  <a:lnTo>
                    <a:pt x="337" y="2927"/>
                  </a:lnTo>
                  <a:lnTo>
                    <a:pt x="364" y="2900"/>
                  </a:lnTo>
                  <a:lnTo>
                    <a:pt x="391" y="2871"/>
                  </a:lnTo>
                  <a:lnTo>
                    <a:pt x="420" y="2840"/>
                  </a:lnTo>
                  <a:lnTo>
                    <a:pt x="448" y="2807"/>
                  </a:lnTo>
                  <a:lnTo>
                    <a:pt x="448" y="2807"/>
                  </a:lnTo>
                  <a:lnTo>
                    <a:pt x="453" y="2847"/>
                  </a:lnTo>
                  <a:lnTo>
                    <a:pt x="460" y="2886"/>
                  </a:lnTo>
                  <a:lnTo>
                    <a:pt x="469" y="2924"/>
                  </a:lnTo>
                  <a:lnTo>
                    <a:pt x="479" y="2963"/>
                  </a:lnTo>
                  <a:lnTo>
                    <a:pt x="492" y="3000"/>
                  </a:lnTo>
                  <a:lnTo>
                    <a:pt x="505" y="3037"/>
                  </a:lnTo>
                  <a:lnTo>
                    <a:pt x="521" y="3074"/>
                  </a:lnTo>
                  <a:lnTo>
                    <a:pt x="539" y="3109"/>
                  </a:lnTo>
                  <a:lnTo>
                    <a:pt x="557" y="3144"/>
                  </a:lnTo>
                  <a:lnTo>
                    <a:pt x="576" y="3179"/>
                  </a:lnTo>
                  <a:lnTo>
                    <a:pt x="598" y="3212"/>
                  </a:lnTo>
                  <a:lnTo>
                    <a:pt x="621" y="3246"/>
                  </a:lnTo>
                  <a:lnTo>
                    <a:pt x="645" y="3278"/>
                  </a:lnTo>
                  <a:lnTo>
                    <a:pt x="670" y="3309"/>
                  </a:lnTo>
                  <a:lnTo>
                    <a:pt x="698" y="3339"/>
                  </a:lnTo>
                  <a:lnTo>
                    <a:pt x="726" y="3369"/>
                  </a:lnTo>
                  <a:lnTo>
                    <a:pt x="726" y="3369"/>
                  </a:lnTo>
                  <a:lnTo>
                    <a:pt x="679" y="3384"/>
                  </a:lnTo>
                  <a:lnTo>
                    <a:pt x="634" y="3401"/>
                  </a:lnTo>
                  <a:lnTo>
                    <a:pt x="593" y="3419"/>
                  </a:lnTo>
                  <a:lnTo>
                    <a:pt x="553" y="3438"/>
                  </a:lnTo>
                  <a:lnTo>
                    <a:pt x="515" y="3459"/>
                  </a:lnTo>
                  <a:lnTo>
                    <a:pt x="482" y="3481"/>
                  </a:lnTo>
                  <a:lnTo>
                    <a:pt x="450" y="3504"/>
                  </a:lnTo>
                  <a:lnTo>
                    <a:pt x="421" y="3528"/>
                  </a:lnTo>
                  <a:lnTo>
                    <a:pt x="397" y="3553"/>
                  </a:lnTo>
                  <a:lnTo>
                    <a:pt x="385" y="3565"/>
                  </a:lnTo>
                  <a:lnTo>
                    <a:pt x="375" y="3578"/>
                  </a:lnTo>
                  <a:lnTo>
                    <a:pt x="366" y="3592"/>
                  </a:lnTo>
                  <a:lnTo>
                    <a:pt x="357" y="3605"/>
                  </a:lnTo>
                  <a:lnTo>
                    <a:pt x="349" y="3618"/>
                  </a:lnTo>
                  <a:lnTo>
                    <a:pt x="342" y="3632"/>
                  </a:lnTo>
                  <a:lnTo>
                    <a:pt x="337" y="3645"/>
                  </a:lnTo>
                  <a:lnTo>
                    <a:pt x="332" y="3659"/>
                  </a:lnTo>
                  <a:lnTo>
                    <a:pt x="328" y="3673"/>
                  </a:lnTo>
                  <a:lnTo>
                    <a:pt x="326" y="3686"/>
                  </a:lnTo>
                  <a:lnTo>
                    <a:pt x="324" y="3701"/>
                  </a:lnTo>
                  <a:lnTo>
                    <a:pt x="323" y="3715"/>
                  </a:lnTo>
                  <a:lnTo>
                    <a:pt x="323" y="3729"/>
                  </a:lnTo>
                  <a:lnTo>
                    <a:pt x="326" y="3743"/>
                  </a:lnTo>
                  <a:lnTo>
                    <a:pt x="326" y="3743"/>
                  </a:lnTo>
                  <a:lnTo>
                    <a:pt x="328" y="3761"/>
                  </a:lnTo>
                  <a:lnTo>
                    <a:pt x="333" y="3778"/>
                  </a:lnTo>
                  <a:lnTo>
                    <a:pt x="341" y="3795"/>
                  </a:lnTo>
                  <a:lnTo>
                    <a:pt x="349" y="3812"/>
                  </a:lnTo>
                  <a:lnTo>
                    <a:pt x="359" y="3827"/>
                  </a:lnTo>
                  <a:lnTo>
                    <a:pt x="371" y="3843"/>
                  </a:lnTo>
                  <a:lnTo>
                    <a:pt x="384" y="3857"/>
                  </a:lnTo>
                  <a:lnTo>
                    <a:pt x="398" y="3871"/>
                  </a:lnTo>
                  <a:lnTo>
                    <a:pt x="413" y="3885"/>
                  </a:lnTo>
                  <a:lnTo>
                    <a:pt x="430" y="3898"/>
                  </a:lnTo>
                  <a:lnTo>
                    <a:pt x="448" y="3911"/>
                  </a:lnTo>
                  <a:lnTo>
                    <a:pt x="468" y="3924"/>
                  </a:lnTo>
                  <a:lnTo>
                    <a:pt x="488" y="3936"/>
                  </a:lnTo>
                  <a:lnTo>
                    <a:pt x="510" y="3946"/>
                  </a:lnTo>
                  <a:lnTo>
                    <a:pt x="533" y="3956"/>
                  </a:lnTo>
                  <a:lnTo>
                    <a:pt x="557" y="3965"/>
                  </a:lnTo>
                  <a:lnTo>
                    <a:pt x="581" y="3974"/>
                  </a:lnTo>
                  <a:lnTo>
                    <a:pt x="607" y="3983"/>
                  </a:lnTo>
                  <a:lnTo>
                    <a:pt x="634" y="3990"/>
                  </a:lnTo>
                  <a:lnTo>
                    <a:pt x="661" y="3998"/>
                  </a:lnTo>
                  <a:lnTo>
                    <a:pt x="691" y="4003"/>
                  </a:lnTo>
                  <a:lnTo>
                    <a:pt x="719" y="4008"/>
                  </a:lnTo>
                  <a:lnTo>
                    <a:pt x="749" y="4013"/>
                  </a:lnTo>
                  <a:lnTo>
                    <a:pt x="780" y="4017"/>
                  </a:lnTo>
                  <a:lnTo>
                    <a:pt x="811" y="4020"/>
                  </a:lnTo>
                  <a:lnTo>
                    <a:pt x="844" y="4022"/>
                  </a:lnTo>
                  <a:lnTo>
                    <a:pt x="876" y="4024"/>
                  </a:lnTo>
                  <a:lnTo>
                    <a:pt x="908" y="4024"/>
                  </a:lnTo>
                  <a:lnTo>
                    <a:pt x="942" y="4022"/>
                  </a:lnTo>
                  <a:lnTo>
                    <a:pt x="975" y="4021"/>
                  </a:lnTo>
                  <a:lnTo>
                    <a:pt x="1010" y="4018"/>
                  </a:lnTo>
                  <a:lnTo>
                    <a:pt x="1045" y="4016"/>
                  </a:lnTo>
                  <a:lnTo>
                    <a:pt x="1045" y="4016"/>
                  </a:lnTo>
                  <a:lnTo>
                    <a:pt x="1094" y="4009"/>
                  </a:lnTo>
                  <a:lnTo>
                    <a:pt x="1143" y="4002"/>
                  </a:lnTo>
                  <a:lnTo>
                    <a:pt x="1191" y="3991"/>
                  </a:lnTo>
                  <a:lnTo>
                    <a:pt x="1237" y="3980"/>
                  </a:lnTo>
                  <a:lnTo>
                    <a:pt x="1281" y="3967"/>
                  </a:lnTo>
                  <a:lnTo>
                    <a:pt x="1324" y="3952"/>
                  </a:lnTo>
                  <a:lnTo>
                    <a:pt x="1364" y="3937"/>
                  </a:lnTo>
                  <a:lnTo>
                    <a:pt x="1403" y="3919"/>
                  </a:lnTo>
                  <a:lnTo>
                    <a:pt x="1439" y="3901"/>
                  </a:lnTo>
                  <a:lnTo>
                    <a:pt x="1474" y="3881"/>
                  </a:lnTo>
                  <a:lnTo>
                    <a:pt x="1505" y="3861"/>
                  </a:lnTo>
                  <a:lnTo>
                    <a:pt x="1535" y="3840"/>
                  </a:lnTo>
                  <a:lnTo>
                    <a:pt x="1560" y="3818"/>
                  </a:lnTo>
                  <a:lnTo>
                    <a:pt x="1585" y="3795"/>
                  </a:lnTo>
                  <a:lnTo>
                    <a:pt x="1606" y="3772"/>
                  </a:lnTo>
                  <a:lnTo>
                    <a:pt x="1624" y="3747"/>
                  </a:lnTo>
                  <a:lnTo>
                    <a:pt x="1624" y="3747"/>
                  </a:lnTo>
                  <a:lnTo>
                    <a:pt x="1657" y="3748"/>
                  </a:lnTo>
                  <a:lnTo>
                    <a:pt x="1691" y="3750"/>
                  </a:lnTo>
                  <a:lnTo>
                    <a:pt x="1691" y="3750"/>
                  </a:lnTo>
                  <a:lnTo>
                    <a:pt x="1750" y="3748"/>
                  </a:lnTo>
                  <a:lnTo>
                    <a:pt x="1808" y="3745"/>
                  </a:lnTo>
                  <a:lnTo>
                    <a:pt x="1808" y="3745"/>
                  </a:lnTo>
                  <a:lnTo>
                    <a:pt x="1828" y="3768"/>
                  </a:lnTo>
                  <a:lnTo>
                    <a:pt x="1848" y="3790"/>
                  </a:lnTo>
                  <a:lnTo>
                    <a:pt x="1873" y="3812"/>
                  </a:lnTo>
                  <a:lnTo>
                    <a:pt x="1899" y="3834"/>
                  </a:lnTo>
                  <a:lnTo>
                    <a:pt x="1927" y="3854"/>
                  </a:lnTo>
                  <a:lnTo>
                    <a:pt x="1958" y="3874"/>
                  </a:lnTo>
                  <a:lnTo>
                    <a:pt x="1991" y="3892"/>
                  </a:lnTo>
                  <a:lnTo>
                    <a:pt x="2025" y="3910"/>
                  </a:lnTo>
                  <a:lnTo>
                    <a:pt x="2063" y="3925"/>
                  </a:lnTo>
                  <a:lnTo>
                    <a:pt x="2100" y="3941"/>
                  </a:lnTo>
                  <a:lnTo>
                    <a:pt x="2140" y="3955"/>
                  </a:lnTo>
                  <a:lnTo>
                    <a:pt x="2182" y="3968"/>
                  </a:lnTo>
                  <a:lnTo>
                    <a:pt x="2224" y="3980"/>
                  </a:lnTo>
                  <a:lnTo>
                    <a:pt x="2268" y="3989"/>
                  </a:lnTo>
                  <a:lnTo>
                    <a:pt x="2315" y="3998"/>
                  </a:lnTo>
                  <a:lnTo>
                    <a:pt x="2361" y="4004"/>
                  </a:lnTo>
                  <a:lnTo>
                    <a:pt x="2361" y="4004"/>
                  </a:lnTo>
                  <a:lnTo>
                    <a:pt x="2394" y="4008"/>
                  </a:lnTo>
                  <a:lnTo>
                    <a:pt x="2427" y="4011"/>
                  </a:lnTo>
                  <a:lnTo>
                    <a:pt x="2459" y="4013"/>
                  </a:lnTo>
                  <a:lnTo>
                    <a:pt x="2492" y="4014"/>
                  </a:lnTo>
                  <a:lnTo>
                    <a:pt x="2524" y="4014"/>
                  </a:lnTo>
                  <a:lnTo>
                    <a:pt x="2555" y="4013"/>
                  </a:lnTo>
                  <a:lnTo>
                    <a:pt x="2586" y="4012"/>
                  </a:lnTo>
                  <a:lnTo>
                    <a:pt x="2617" y="4009"/>
                  </a:lnTo>
                  <a:lnTo>
                    <a:pt x="2645" y="4007"/>
                  </a:lnTo>
                  <a:lnTo>
                    <a:pt x="2675" y="4003"/>
                  </a:lnTo>
                  <a:lnTo>
                    <a:pt x="2704" y="3998"/>
                  </a:lnTo>
                  <a:lnTo>
                    <a:pt x="2731" y="3993"/>
                  </a:lnTo>
                  <a:lnTo>
                    <a:pt x="2758" y="3986"/>
                  </a:lnTo>
                  <a:lnTo>
                    <a:pt x="2784" y="3978"/>
                  </a:lnTo>
                  <a:lnTo>
                    <a:pt x="2808" y="3971"/>
                  </a:lnTo>
                  <a:lnTo>
                    <a:pt x="2831" y="3962"/>
                  </a:lnTo>
                  <a:lnTo>
                    <a:pt x="2855" y="3952"/>
                  </a:lnTo>
                  <a:lnTo>
                    <a:pt x="2877" y="3943"/>
                  </a:lnTo>
                  <a:lnTo>
                    <a:pt x="2897" y="3933"/>
                  </a:lnTo>
                  <a:lnTo>
                    <a:pt x="2918" y="3921"/>
                  </a:lnTo>
                  <a:lnTo>
                    <a:pt x="2936" y="3910"/>
                  </a:lnTo>
                  <a:lnTo>
                    <a:pt x="2954" y="3897"/>
                  </a:lnTo>
                  <a:lnTo>
                    <a:pt x="2970" y="3884"/>
                  </a:lnTo>
                  <a:lnTo>
                    <a:pt x="2985" y="3871"/>
                  </a:lnTo>
                  <a:lnTo>
                    <a:pt x="2998" y="3857"/>
                  </a:lnTo>
                  <a:lnTo>
                    <a:pt x="3011" y="3841"/>
                  </a:lnTo>
                  <a:lnTo>
                    <a:pt x="3021" y="3826"/>
                  </a:lnTo>
                  <a:lnTo>
                    <a:pt x="3030" y="3810"/>
                  </a:lnTo>
                  <a:lnTo>
                    <a:pt x="3038" y="3795"/>
                  </a:lnTo>
                  <a:lnTo>
                    <a:pt x="3045" y="3778"/>
                  </a:lnTo>
                  <a:lnTo>
                    <a:pt x="3050" y="3761"/>
                  </a:lnTo>
                  <a:lnTo>
                    <a:pt x="3052" y="3743"/>
                  </a:lnTo>
                  <a:lnTo>
                    <a:pt x="3052" y="3743"/>
                  </a:lnTo>
                  <a:lnTo>
                    <a:pt x="3054" y="3729"/>
                  </a:lnTo>
                  <a:lnTo>
                    <a:pt x="3054" y="3715"/>
                  </a:lnTo>
                  <a:lnTo>
                    <a:pt x="3054" y="3701"/>
                  </a:lnTo>
                  <a:lnTo>
                    <a:pt x="3051" y="3688"/>
                  </a:lnTo>
                  <a:lnTo>
                    <a:pt x="3048" y="3673"/>
                  </a:lnTo>
                  <a:lnTo>
                    <a:pt x="3045" y="3659"/>
                  </a:lnTo>
                  <a:lnTo>
                    <a:pt x="3039" y="3645"/>
                  </a:lnTo>
                  <a:lnTo>
                    <a:pt x="3034" y="3632"/>
                  </a:lnTo>
                  <a:lnTo>
                    <a:pt x="3028" y="3618"/>
                  </a:lnTo>
                  <a:lnTo>
                    <a:pt x="3020" y="3605"/>
                  </a:lnTo>
                  <a:lnTo>
                    <a:pt x="3011" y="3592"/>
                  </a:lnTo>
                  <a:lnTo>
                    <a:pt x="3002" y="3578"/>
                  </a:lnTo>
                  <a:lnTo>
                    <a:pt x="2981" y="3552"/>
                  </a:lnTo>
                  <a:lnTo>
                    <a:pt x="2957" y="3528"/>
                  </a:lnTo>
                  <a:lnTo>
                    <a:pt x="2928" y="3503"/>
                  </a:lnTo>
                  <a:lnTo>
                    <a:pt x="2899" y="3480"/>
                  </a:lnTo>
                  <a:lnTo>
                    <a:pt x="2865" y="3456"/>
                  </a:lnTo>
                  <a:lnTo>
                    <a:pt x="2829" y="3436"/>
                  </a:lnTo>
                  <a:lnTo>
                    <a:pt x="2790" y="3415"/>
                  </a:lnTo>
                  <a:lnTo>
                    <a:pt x="2750" y="3397"/>
                  </a:lnTo>
                  <a:lnTo>
                    <a:pt x="2707" y="3380"/>
                  </a:lnTo>
                  <a:lnTo>
                    <a:pt x="2662" y="3363"/>
                  </a:lnTo>
                  <a:lnTo>
                    <a:pt x="2662" y="3363"/>
                  </a:lnTo>
                  <a:lnTo>
                    <a:pt x="2688" y="3336"/>
                  </a:lnTo>
                  <a:lnTo>
                    <a:pt x="2714" y="3307"/>
                  </a:lnTo>
                  <a:lnTo>
                    <a:pt x="2738" y="3277"/>
                  </a:lnTo>
                  <a:lnTo>
                    <a:pt x="2760" y="3247"/>
                  </a:lnTo>
                  <a:lnTo>
                    <a:pt x="2782" y="3216"/>
                  </a:lnTo>
                  <a:lnTo>
                    <a:pt x="2803" y="3184"/>
                  </a:lnTo>
                  <a:lnTo>
                    <a:pt x="2822" y="3152"/>
                  </a:lnTo>
                  <a:lnTo>
                    <a:pt x="2841" y="3118"/>
                  </a:lnTo>
                  <a:lnTo>
                    <a:pt x="2856" y="3084"/>
                  </a:lnTo>
                  <a:lnTo>
                    <a:pt x="2872" y="3051"/>
                  </a:lnTo>
                  <a:lnTo>
                    <a:pt x="2884" y="3016"/>
                  </a:lnTo>
                  <a:lnTo>
                    <a:pt x="2897" y="2981"/>
                  </a:lnTo>
                  <a:lnTo>
                    <a:pt x="2908" y="2945"/>
                  </a:lnTo>
                  <a:lnTo>
                    <a:pt x="2917" y="2909"/>
                  </a:lnTo>
                  <a:lnTo>
                    <a:pt x="2924" y="2871"/>
                  </a:lnTo>
                  <a:lnTo>
                    <a:pt x="2931" y="2835"/>
                  </a:lnTo>
                  <a:lnTo>
                    <a:pt x="2931" y="2835"/>
                  </a:lnTo>
                  <a:lnTo>
                    <a:pt x="2955" y="2867"/>
                  </a:lnTo>
                  <a:lnTo>
                    <a:pt x="2981" y="2900"/>
                  </a:lnTo>
                  <a:lnTo>
                    <a:pt x="3006" y="2929"/>
                  </a:lnTo>
                  <a:lnTo>
                    <a:pt x="3030" y="2957"/>
                  </a:lnTo>
                  <a:lnTo>
                    <a:pt x="3054" y="2984"/>
                  </a:lnTo>
                  <a:lnTo>
                    <a:pt x="3078" y="3007"/>
                  </a:lnTo>
                  <a:lnTo>
                    <a:pt x="3101" y="3029"/>
                  </a:lnTo>
                  <a:lnTo>
                    <a:pt x="3123" y="3048"/>
                  </a:lnTo>
                  <a:lnTo>
                    <a:pt x="3145" y="3066"/>
                  </a:lnTo>
                  <a:lnTo>
                    <a:pt x="3166" y="3082"/>
                  </a:lnTo>
                  <a:lnTo>
                    <a:pt x="3187" y="3093"/>
                  </a:lnTo>
                  <a:lnTo>
                    <a:pt x="3205" y="3104"/>
                  </a:lnTo>
                  <a:lnTo>
                    <a:pt x="3223" y="3112"/>
                  </a:lnTo>
                  <a:lnTo>
                    <a:pt x="3240" y="3115"/>
                  </a:lnTo>
                  <a:lnTo>
                    <a:pt x="3255" y="3117"/>
                  </a:lnTo>
                  <a:lnTo>
                    <a:pt x="3263" y="3117"/>
                  </a:lnTo>
                  <a:lnTo>
                    <a:pt x="3269" y="3115"/>
                  </a:lnTo>
                  <a:lnTo>
                    <a:pt x="3269" y="3115"/>
                  </a:lnTo>
                  <a:lnTo>
                    <a:pt x="3277" y="3113"/>
                  </a:lnTo>
                  <a:lnTo>
                    <a:pt x="3285" y="3108"/>
                  </a:lnTo>
                  <a:lnTo>
                    <a:pt x="3293" y="3101"/>
                  </a:lnTo>
                  <a:lnTo>
                    <a:pt x="3299" y="3092"/>
                  </a:lnTo>
                  <a:lnTo>
                    <a:pt x="3306" y="3082"/>
                  </a:lnTo>
                  <a:lnTo>
                    <a:pt x="3312" y="3069"/>
                  </a:lnTo>
                  <a:lnTo>
                    <a:pt x="3318" y="3055"/>
                  </a:lnTo>
                  <a:lnTo>
                    <a:pt x="3325" y="3039"/>
                  </a:lnTo>
                  <a:lnTo>
                    <a:pt x="3330" y="3021"/>
                  </a:lnTo>
                  <a:lnTo>
                    <a:pt x="3335" y="3002"/>
                  </a:lnTo>
                  <a:lnTo>
                    <a:pt x="3339" y="2981"/>
                  </a:lnTo>
                  <a:lnTo>
                    <a:pt x="3343" y="2959"/>
                  </a:lnTo>
                  <a:lnTo>
                    <a:pt x="3349" y="2911"/>
                  </a:lnTo>
                  <a:lnTo>
                    <a:pt x="3353" y="2858"/>
                  </a:lnTo>
                  <a:lnTo>
                    <a:pt x="3355" y="2802"/>
                  </a:lnTo>
                  <a:lnTo>
                    <a:pt x="3353" y="2772"/>
                  </a:lnTo>
                  <a:lnTo>
                    <a:pt x="3352" y="2742"/>
                  </a:lnTo>
                  <a:lnTo>
                    <a:pt x="3349" y="2710"/>
                  </a:lnTo>
                  <a:lnTo>
                    <a:pt x="3347" y="2678"/>
                  </a:lnTo>
                  <a:lnTo>
                    <a:pt x="3343" y="2645"/>
                  </a:lnTo>
                  <a:lnTo>
                    <a:pt x="3338" y="2612"/>
                  </a:lnTo>
                  <a:lnTo>
                    <a:pt x="3331" y="2578"/>
                  </a:lnTo>
                  <a:lnTo>
                    <a:pt x="3325" y="2544"/>
                  </a:lnTo>
                  <a:lnTo>
                    <a:pt x="3316" y="2510"/>
                  </a:lnTo>
                  <a:lnTo>
                    <a:pt x="3307" y="2476"/>
                  </a:lnTo>
                  <a:lnTo>
                    <a:pt x="3298" y="2441"/>
                  </a:lnTo>
                  <a:lnTo>
                    <a:pt x="3286" y="2406"/>
                  </a:lnTo>
                  <a:lnTo>
                    <a:pt x="3273" y="2370"/>
                  </a:lnTo>
                  <a:lnTo>
                    <a:pt x="3260" y="2335"/>
                  </a:lnTo>
                  <a:lnTo>
                    <a:pt x="3260" y="2335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方正黑体简体" panose="03000509000000000000" pitchFamily="65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242109" y="4788273"/>
            <a:ext cx="360000" cy="360000"/>
            <a:chOff x="8170851" y="3379013"/>
            <a:chExt cx="360000" cy="360000"/>
          </a:xfrm>
        </p:grpSpPr>
        <p:sp>
          <p:nvSpPr>
            <p:cNvPr id="74" name="椭圆 73"/>
            <p:cNvSpPr/>
            <p:nvPr/>
          </p:nvSpPr>
          <p:spPr>
            <a:xfrm>
              <a:off x="8170851" y="3379013"/>
              <a:ext cx="360000" cy="360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方正黑体简体" panose="03000509000000000000" pitchFamily="65" charset="-122"/>
              </a:endParaRPr>
            </a:p>
          </p:txBody>
        </p:sp>
        <p:sp>
          <p:nvSpPr>
            <p:cNvPr id="75" name="任意多边形 74"/>
            <p:cNvSpPr/>
            <p:nvPr/>
          </p:nvSpPr>
          <p:spPr bwMode="auto">
            <a:xfrm>
              <a:off x="8269451" y="3484411"/>
              <a:ext cx="181852" cy="149312"/>
            </a:xfrm>
            <a:custGeom>
              <a:avLst/>
              <a:gdLst>
                <a:gd name="connsiteX0" fmla="*/ 3133724 w 3903662"/>
                <a:gd name="connsiteY0" fmla="*/ 1558926 h 3205164"/>
                <a:gd name="connsiteX1" fmla="*/ 3117849 w 3903662"/>
                <a:gd name="connsiteY1" fmla="*/ 1559722 h 3205164"/>
                <a:gd name="connsiteX2" fmla="*/ 3101181 w 3903662"/>
                <a:gd name="connsiteY2" fmla="*/ 1562109 h 3205164"/>
                <a:gd name="connsiteX3" fmla="*/ 3084512 w 3903662"/>
                <a:gd name="connsiteY3" fmla="*/ 1566088 h 3205164"/>
                <a:gd name="connsiteX4" fmla="*/ 3070224 w 3903662"/>
                <a:gd name="connsiteY4" fmla="*/ 1570862 h 3205164"/>
                <a:gd name="connsiteX5" fmla="*/ 3055937 w 3903662"/>
                <a:gd name="connsiteY5" fmla="*/ 1578024 h 3205164"/>
                <a:gd name="connsiteX6" fmla="*/ 3041649 w 3903662"/>
                <a:gd name="connsiteY6" fmla="*/ 1586776 h 3205164"/>
                <a:gd name="connsiteX7" fmla="*/ 3029743 w 3903662"/>
                <a:gd name="connsiteY7" fmla="*/ 1595529 h 3205164"/>
                <a:gd name="connsiteX8" fmla="*/ 3017043 w 3903662"/>
                <a:gd name="connsiteY8" fmla="*/ 1605874 h 3205164"/>
                <a:gd name="connsiteX9" fmla="*/ 3006724 w 3903662"/>
                <a:gd name="connsiteY9" fmla="*/ 1617014 h 3205164"/>
                <a:gd name="connsiteX10" fmla="*/ 2997993 w 3903662"/>
                <a:gd name="connsiteY10" fmla="*/ 1629745 h 3205164"/>
                <a:gd name="connsiteX11" fmla="*/ 2989262 w 3903662"/>
                <a:gd name="connsiteY11" fmla="*/ 1643273 h 3205164"/>
                <a:gd name="connsiteX12" fmla="*/ 2982118 w 3903662"/>
                <a:gd name="connsiteY12" fmla="*/ 1656004 h 3205164"/>
                <a:gd name="connsiteX13" fmla="*/ 2975768 w 3903662"/>
                <a:gd name="connsiteY13" fmla="*/ 1671918 h 3205164"/>
                <a:gd name="connsiteX14" fmla="*/ 2971799 w 3903662"/>
                <a:gd name="connsiteY14" fmla="*/ 1687037 h 3205164"/>
                <a:gd name="connsiteX15" fmla="*/ 2970212 w 3903662"/>
                <a:gd name="connsiteY15" fmla="*/ 1702951 h 3205164"/>
                <a:gd name="connsiteX16" fmla="*/ 2968624 w 3903662"/>
                <a:gd name="connsiteY16" fmla="*/ 1718866 h 3205164"/>
                <a:gd name="connsiteX17" fmla="*/ 2970212 w 3903662"/>
                <a:gd name="connsiteY17" fmla="*/ 1735576 h 3205164"/>
                <a:gd name="connsiteX18" fmla="*/ 2971799 w 3903662"/>
                <a:gd name="connsiteY18" fmla="*/ 1750694 h 3205164"/>
                <a:gd name="connsiteX19" fmla="*/ 2975768 w 3903662"/>
                <a:gd name="connsiteY19" fmla="*/ 1766609 h 3205164"/>
                <a:gd name="connsiteX20" fmla="*/ 2982118 w 3903662"/>
                <a:gd name="connsiteY20" fmla="*/ 1781727 h 3205164"/>
                <a:gd name="connsiteX21" fmla="*/ 2989262 w 3903662"/>
                <a:gd name="connsiteY21" fmla="*/ 1796050 h 3205164"/>
                <a:gd name="connsiteX22" fmla="*/ 2997993 w 3903662"/>
                <a:gd name="connsiteY22" fmla="*/ 1808782 h 3205164"/>
                <a:gd name="connsiteX23" fmla="*/ 3006724 w 3903662"/>
                <a:gd name="connsiteY23" fmla="*/ 1820718 h 3205164"/>
                <a:gd name="connsiteX24" fmla="*/ 3017043 w 3903662"/>
                <a:gd name="connsiteY24" fmla="*/ 1833449 h 3205164"/>
                <a:gd name="connsiteX25" fmla="*/ 3029743 w 3903662"/>
                <a:gd name="connsiteY25" fmla="*/ 1843794 h 3205164"/>
                <a:gd name="connsiteX26" fmla="*/ 3041649 w 3903662"/>
                <a:gd name="connsiteY26" fmla="*/ 1852547 h 3205164"/>
                <a:gd name="connsiteX27" fmla="*/ 3055937 w 3903662"/>
                <a:gd name="connsiteY27" fmla="*/ 1859708 h 3205164"/>
                <a:gd name="connsiteX28" fmla="*/ 3070224 w 3903662"/>
                <a:gd name="connsiteY28" fmla="*/ 1866869 h 3205164"/>
                <a:gd name="connsiteX29" fmla="*/ 3084512 w 3903662"/>
                <a:gd name="connsiteY29" fmla="*/ 1872440 h 3205164"/>
                <a:gd name="connsiteX30" fmla="*/ 3101181 w 3903662"/>
                <a:gd name="connsiteY30" fmla="*/ 1876418 h 3205164"/>
                <a:gd name="connsiteX31" fmla="*/ 3117849 w 3903662"/>
                <a:gd name="connsiteY31" fmla="*/ 1879601 h 3205164"/>
                <a:gd name="connsiteX32" fmla="*/ 3133724 w 3903662"/>
                <a:gd name="connsiteY32" fmla="*/ 1879601 h 3205164"/>
                <a:gd name="connsiteX33" fmla="*/ 3151187 w 3903662"/>
                <a:gd name="connsiteY33" fmla="*/ 1879601 h 3205164"/>
                <a:gd name="connsiteX34" fmla="*/ 3167856 w 3903662"/>
                <a:gd name="connsiteY34" fmla="*/ 1876418 h 3205164"/>
                <a:gd name="connsiteX35" fmla="*/ 3184525 w 3903662"/>
                <a:gd name="connsiteY35" fmla="*/ 1872440 h 3205164"/>
                <a:gd name="connsiteX36" fmla="*/ 3198812 w 3903662"/>
                <a:gd name="connsiteY36" fmla="*/ 1866869 h 3205164"/>
                <a:gd name="connsiteX37" fmla="*/ 3213100 w 3903662"/>
                <a:gd name="connsiteY37" fmla="*/ 1859708 h 3205164"/>
                <a:gd name="connsiteX38" fmla="*/ 3227387 w 3903662"/>
                <a:gd name="connsiteY38" fmla="*/ 1852547 h 3205164"/>
                <a:gd name="connsiteX39" fmla="*/ 3239293 w 3903662"/>
                <a:gd name="connsiteY39" fmla="*/ 1843794 h 3205164"/>
                <a:gd name="connsiteX40" fmla="*/ 3251993 w 3903662"/>
                <a:gd name="connsiteY40" fmla="*/ 1833449 h 3205164"/>
                <a:gd name="connsiteX41" fmla="*/ 3262312 w 3903662"/>
                <a:gd name="connsiteY41" fmla="*/ 1820718 h 3205164"/>
                <a:gd name="connsiteX42" fmla="*/ 3271043 w 3903662"/>
                <a:gd name="connsiteY42" fmla="*/ 1808782 h 3205164"/>
                <a:gd name="connsiteX43" fmla="*/ 3279775 w 3903662"/>
                <a:gd name="connsiteY43" fmla="*/ 1796050 h 3205164"/>
                <a:gd name="connsiteX44" fmla="*/ 3286918 w 3903662"/>
                <a:gd name="connsiteY44" fmla="*/ 1781727 h 3205164"/>
                <a:gd name="connsiteX45" fmla="*/ 3293268 w 3903662"/>
                <a:gd name="connsiteY45" fmla="*/ 1766609 h 3205164"/>
                <a:gd name="connsiteX46" fmla="*/ 3297237 w 3903662"/>
                <a:gd name="connsiteY46" fmla="*/ 1750694 h 3205164"/>
                <a:gd name="connsiteX47" fmla="*/ 3298825 w 3903662"/>
                <a:gd name="connsiteY47" fmla="*/ 1735576 h 3205164"/>
                <a:gd name="connsiteX48" fmla="*/ 3300412 w 3903662"/>
                <a:gd name="connsiteY48" fmla="*/ 1718866 h 3205164"/>
                <a:gd name="connsiteX49" fmla="*/ 3298825 w 3903662"/>
                <a:gd name="connsiteY49" fmla="*/ 1702951 h 3205164"/>
                <a:gd name="connsiteX50" fmla="*/ 3297237 w 3903662"/>
                <a:gd name="connsiteY50" fmla="*/ 1687037 h 3205164"/>
                <a:gd name="connsiteX51" fmla="*/ 3293268 w 3903662"/>
                <a:gd name="connsiteY51" fmla="*/ 1671918 h 3205164"/>
                <a:gd name="connsiteX52" fmla="*/ 3286918 w 3903662"/>
                <a:gd name="connsiteY52" fmla="*/ 1656004 h 3205164"/>
                <a:gd name="connsiteX53" fmla="*/ 3279775 w 3903662"/>
                <a:gd name="connsiteY53" fmla="*/ 1643273 h 3205164"/>
                <a:gd name="connsiteX54" fmla="*/ 3271043 w 3903662"/>
                <a:gd name="connsiteY54" fmla="*/ 1629745 h 3205164"/>
                <a:gd name="connsiteX55" fmla="*/ 3262312 w 3903662"/>
                <a:gd name="connsiteY55" fmla="*/ 1617014 h 3205164"/>
                <a:gd name="connsiteX56" fmla="*/ 3251993 w 3903662"/>
                <a:gd name="connsiteY56" fmla="*/ 1605874 h 3205164"/>
                <a:gd name="connsiteX57" fmla="*/ 3239293 w 3903662"/>
                <a:gd name="connsiteY57" fmla="*/ 1595529 h 3205164"/>
                <a:gd name="connsiteX58" fmla="*/ 3227387 w 3903662"/>
                <a:gd name="connsiteY58" fmla="*/ 1586776 h 3205164"/>
                <a:gd name="connsiteX59" fmla="*/ 3213100 w 3903662"/>
                <a:gd name="connsiteY59" fmla="*/ 1578024 h 3205164"/>
                <a:gd name="connsiteX60" fmla="*/ 3198812 w 3903662"/>
                <a:gd name="connsiteY60" fmla="*/ 1570862 h 3205164"/>
                <a:gd name="connsiteX61" fmla="*/ 3184525 w 3903662"/>
                <a:gd name="connsiteY61" fmla="*/ 1566088 h 3205164"/>
                <a:gd name="connsiteX62" fmla="*/ 3167856 w 3903662"/>
                <a:gd name="connsiteY62" fmla="*/ 1562109 h 3205164"/>
                <a:gd name="connsiteX63" fmla="*/ 3151187 w 3903662"/>
                <a:gd name="connsiteY63" fmla="*/ 1559722 h 3205164"/>
                <a:gd name="connsiteX64" fmla="*/ 2314179 w 3903662"/>
                <a:gd name="connsiteY64" fmla="*/ 1558926 h 3205164"/>
                <a:gd name="connsiteX65" fmla="*/ 2296675 w 3903662"/>
                <a:gd name="connsiteY65" fmla="*/ 1559722 h 3205164"/>
                <a:gd name="connsiteX66" fmla="*/ 2280762 w 3903662"/>
                <a:gd name="connsiteY66" fmla="*/ 1562109 h 3205164"/>
                <a:gd name="connsiteX67" fmla="*/ 2264848 w 3903662"/>
                <a:gd name="connsiteY67" fmla="*/ 1566088 h 3205164"/>
                <a:gd name="connsiteX68" fmla="*/ 2249731 w 3903662"/>
                <a:gd name="connsiteY68" fmla="*/ 1570862 h 3205164"/>
                <a:gd name="connsiteX69" fmla="*/ 2235409 w 3903662"/>
                <a:gd name="connsiteY69" fmla="*/ 1578024 h 3205164"/>
                <a:gd name="connsiteX70" fmla="*/ 2221883 w 3903662"/>
                <a:gd name="connsiteY70" fmla="*/ 1586776 h 3205164"/>
                <a:gd name="connsiteX71" fmla="*/ 2208357 w 3903662"/>
                <a:gd name="connsiteY71" fmla="*/ 1595529 h 3205164"/>
                <a:gd name="connsiteX72" fmla="*/ 2197218 w 3903662"/>
                <a:gd name="connsiteY72" fmla="*/ 1605874 h 3205164"/>
                <a:gd name="connsiteX73" fmla="*/ 2186079 w 3903662"/>
                <a:gd name="connsiteY73" fmla="*/ 1617014 h 3205164"/>
                <a:gd name="connsiteX74" fmla="*/ 2176531 w 3903662"/>
                <a:gd name="connsiteY74" fmla="*/ 1629745 h 3205164"/>
                <a:gd name="connsiteX75" fmla="*/ 2168574 w 3903662"/>
                <a:gd name="connsiteY75" fmla="*/ 1643273 h 3205164"/>
                <a:gd name="connsiteX76" fmla="*/ 2161413 w 3903662"/>
                <a:gd name="connsiteY76" fmla="*/ 1656004 h 3205164"/>
                <a:gd name="connsiteX77" fmla="*/ 2155844 w 3903662"/>
                <a:gd name="connsiteY77" fmla="*/ 1671918 h 3205164"/>
                <a:gd name="connsiteX78" fmla="*/ 2151866 w 3903662"/>
                <a:gd name="connsiteY78" fmla="*/ 1687037 h 3205164"/>
                <a:gd name="connsiteX79" fmla="*/ 2148683 w 3903662"/>
                <a:gd name="connsiteY79" fmla="*/ 1702951 h 3205164"/>
                <a:gd name="connsiteX80" fmla="*/ 2147887 w 3903662"/>
                <a:gd name="connsiteY80" fmla="*/ 1718866 h 3205164"/>
                <a:gd name="connsiteX81" fmla="*/ 2148683 w 3903662"/>
                <a:gd name="connsiteY81" fmla="*/ 1735576 h 3205164"/>
                <a:gd name="connsiteX82" fmla="*/ 2151866 w 3903662"/>
                <a:gd name="connsiteY82" fmla="*/ 1750694 h 3205164"/>
                <a:gd name="connsiteX83" fmla="*/ 2155844 w 3903662"/>
                <a:gd name="connsiteY83" fmla="*/ 1766609 h 3205164"/>
                <a:gd name="connsiteX84" fmla="*/ 2161413 w 3903662"/>
                <a:gd name="connsiteY84" fmla="*/ 1781727 h 3205164"/>
                <a:gd name="connsiteX85" fmla="*/ 2168574 w 3903662"/>
                <a:gd name="connsiteY85" fmla="*/ 1796050 h 3205164"/>
                <a:gd name="connsiteX86" fmla="*/ 2176531 w 3903662"/>
                <a:gd name="connsiteY86" fmla="*/ 1808782 h 3205164"/>
                <a:gd name="connsiteX87" fmla="*/ 2186079 w 3903662"/>
                <a:gd name="connsiteY87" fmla="*/ 1820718 h 3205164"/>
                <a:gd name="connsiteX88" fmla="*/ 2197218 w 3903662"/>
                <a:gd name="connsiteY88" fmla="*/ 1833449 h 3205164"/>
                <a:gd name="connsiteX89" fmla="*/ 2208357 w 3903662"/>
                <a:gd name="connsiteY89" fmla="*/ 1843794 h 3205164"/>
                <a:gd name="connsiteX90" fmla="*/ 2221883 w 3903662"/>
                <a:gd name="connsiteY90" fmla="*/ 1852547 h 3205164"/>
                <a:gd name="connsiteX91" fmla="*/ 2235409 w 3903662"/>
                <a:gd name="connsiteY91" fmla="*/ 1859708 h 3205164"/>
                <a:gd name="connsiteX92" fmla="*/ 2249731 w 3903662"/>
                <a:gd name="connsiteY92" fmla="*/ 1866869 h 3205164"/>
                <a:gd name="connsiteX93" fmla="*/ 2264848 w 3903662"/>
                <a:gd name="connsiteY93" fmla="*/ 1872440 h 3205164"/>
                <a:gd name="connsiteX94" fmla="*/ 2280762 w 3903662"/>
                <a:gd name="connsiteY94" fmla="*/ 1876418 h 3205164"/>
                <a:gd name="connsiteX95" fmla="*/ 2296675 w 3903662"/>
                <a:gd name="connsiteY95" fmla="*/ 1879601 h 3205164"/>
                <a:gd name="connsiteX96" fmla="*/ 2314179 w 3903662"/>
                <a:gd name="connsiteY96" fmla="*/ 1879601 h 3205164"/>
                <a:gd name="connsiteX97" fmla="*/ 2330888 w 3903662"/>
                <a:gd name="connsiteY97" fmla="*/ 1879601 h 3205164"/>
                <a:gd name="connsiteX98" fmla="*/ 2347597 w 3903662"/>
                <a:gd name="connsiteY98" fmla="*/ 1876418 h 3205164"/>
                <a:gd name="connsiteX99" fmla="*/ 2363510 w 3903662"/>
                <a:gd name="connsiteY99" fmla="*/ 1872440 h 3205164"/>
                <a:gd name="connsiteX100" fmla="*/ 2379423 w 3903662"/>
                <a:gd name="connsiteY100" fmla="*/ 1866869 h 3205164"/>
                <a:gd name="connsiteX101" fmla="*/ 2393745 w 3903662"/>
                <a:gd name="connsiteY101" fmla="*/ 1859708 h 3205164"/>
                <a:gd name="connsiteX102" fmla="*/ 2406475 w 3903662"/>
                <a:gd name="connsiteY102" fmla="*/ 1852547 h 3205164"/>
                <a:gd name="connsiteX103" fmla="*/ 2419205 w 3903662"/>
                <a:gd name="connsiteY103" fmla="*/ 1843794 h 3205164"/>
                <a:gd name="connsiteX104" fmla="*/ 2431140 w 3903662"/>
                <a:gd name="connsiteY104" fmla="*/ 1833449 h 3205164"/>
                <a:gd name="connsiteX105" fmla="*/ 2441484 w 3903662"/>
                <a:gd name="connsiteY105" fmla="*/ 1820718 h 3205164"/>
                <a:gd name="connsiteX106" fmla="*/ 2451827 w 3903662"/>
                <a:gd name="connsiteY106" fmla="*/ 1808782 h 3205164"/>
                <a:gd name="connsiteX107" fmla="*/ 2460580 w 3903662"/>
                <a:gd name="connsiteY107" fmla="*/ 1796050 h 3205164"/>
                <a:gd name="connsiteX108" fmla="*/ 2467740 w 3903662"/>
                <a:gd name="connsiteY108" fmla="*/ 1781727 h 3205164"/>
                <a:gd name="connsiteX109" fmla="*/ 2472514 w 3903662"/>
                <a:gd name="connsiteY109" fmla="*/ 1766609 h 3205164"/>
                <a:gd name="connsiteX110" fmla="*/ 2476493 w 3903662"/>
                <a:gd name="connsiteY110" fmla="*/ 1750694 h 3205164"/>
                <a:gd name="connsiteX111" fmla="*/ 2478880 w 3903662"/>
                <a:gd name="connsiteY111" fmla="*/ 1735576 h 3205164"/>
                <a:gd name="connsiteX112" fmla="*/ 2479675 w 3903662"/>
                <a:gd name="connsiteY112" fmla="*/ 1718866 h 3205164"/>
                <a:gd name="connsiteX113" fmla="*/ 2478880 w 3903662"/>
                <a:gd name="connsiteY113" fmla="*/ 1702951 h 3205164"/>
                <a:gd name="connsiteX114" fmla="*/ 2476493 w 3903662"/>
                <a:gd name="connsiteY114" fmla="*/ 1687037 h 3205164"/>
                <a:gd name="connsiteX115" fmla="*/ 2472514 w 3903662"/>
                <a:gd name="connsiteY115" fmla="*/ 1671918 h 3205164"/>
                <a:gd name="connsiteX116" fmla="*/ 2467740 w 3903662"/>
                <a:gd name="connsiteY116" fmla="*/ 1656004 h 3205164"/>
                <a:gd name="connsiteX117" fmla="*/ 2460580 w 3903662"/>
                <a:gd name="connsiteY117" fmla="*/ 1643273 h 3205164"/>
                <a:gd name="connsiteX118" fmla="*/ 2451827 w 3903662"/>
                <a:gd name="connsiteY118" fmla="*/ 1629745 h 3205164"/>
                <a:gd name="connsiteX119" fmla="*/ 2441484 w 3903662"/>
                <a:gd name="connsiteY119" fmla="*/ 1617014 h 3205164"/>
                <a:gd name="connsiteX120" fmla="*/ 2431140 w 3903662"/>
                <a:gd name="connsiteY120" fmla="*/ 1605874 h 3205164"/>
                <a:gd name="connsiteX121" fmla="*/ 2419205 w 3903662"/>
                <a:gd name="connsiteY121" fmla="*/ 1595529 h 3205164"/>
                <a:gd name="connsiteX122" fmla="*/ 2406475 w 3903662"/>
                <a:gd name="connsiteY122" fmla="*/ 1586776 h 3205164"/>
                <a:gd name="connsiteX123" fmla="*/ 2393745 w 3903662"/>
                <a:gd name="connsiteY123" fmla="*/ 1578024 h 3205164"/>
                <a:gd name="connsiteX124" fmla="*/ 2379423 w 3903662"/>
                <a:gd name="connsiteY124" fmla="*/ 1570862 h 3205164"/>
                <a:gd name="connsiteX125" fmla="*/ 2363510 w 3903662"/>
                <a:gd name="connsiteY125" fmla="*/ 1566088 h 3205164"/>
                <a:gd name="connsiteX126" fmla="*/ 2347597 w 3903662"/>
                <a:gd name="connsiteY126" fmla="*/ 1562109 h 3205164"/>
                <a:gd name="connsiteX127" fmla="*/ 2330888 w 3903662"/>
                <a:gd name="connsiteY127" fmla="*/ 1559722 h 3205164"/>
                <a:gd name="connsiteX128" fmla="*/ 2694781 w 3903662"/>
                <a:gd name="connsiteY128" fmla="*/ 1073151 h 3205164"/>
                <a:gd name="connsiteX129" fmla="*/ 2725737 w 3903662"/>
                <a:gd name="connsiteY129" fmla="*/ 1073151 h 3205164"/>
                <a:gd name="connsiteX130" fmla="*/ 2755106 w 3903662"/>
                <a:gd name="connsiteY130" fmla="*/ 1073151 h 3205164"/>
                <a:gd name="connsiteX131" fmla="*/ 2786062 w 3903662"/>
                <a:gd name="connsiteY131" fmla="*/ 1074739 h 3205164"/>
                <a:gd name="connsiteX132" fmla="*/ 2816224 w 3903662"/>
                <a:gd name="connsiteY132" fmla="*/ 1076326 h 3205164"/>
                <a:gd name="connsiteX133" fmla="*/ 2845593 w 3903662"/>
                <a:gd name="connsiteY133" fmla="*/ 1078708 h 3205164"/>
                <a:gd name="connsiteX134" fmla="*/ 2874962 w 3903662"/>
                <a:gd name="connsiteY134" fmla="*/ 1081883 h 3205164"/>
                <a:gd name="connsiteX135" fmla="*/ 2905124 w 3903662"/>
                <a:gd name="connsiteY135" fmla="*/ 1085058 h 3205164"/>
                <a:gd name="connsiteX136" fmla="*/ 2933699 w 3903662"/>
                <a:gd name="connsiteY136" fmla="*/ 1089026 h 3205164"/>
                <a:gd name="connsiteX137" fmla="*/ 2962274 w 3903662"/>
                <a:gd name="connsiteY137" fmla="*/ 1092995 h 3205164"/>
                <a:gd name="connsiteX138" fmla="*/ 2990849 w 3903662"/>
                <a:gd name="connsiteY138" fmla="*/ 1099345 h 3205164"/>
                <a:gd name="connsiteX139" fmla="*/ 3020218 w 3903662"/>
                <a:gd name="connsiteY139" fmla="*/ 1104108 h 3205164"/>
                <a:gd name="connsiteX140" fmla="*/ 3074987 w 3903662"/>
                <a:gd name="connsiteY140" fmla="*/ 1117601 h 3205164"/>
                <a:gd name="connsiteX141" fmla="*/ 3130550 w 3903662"/>
                <a:gd name="connsiteY141" fmla="*/ 1132683 h 3205164"/>
                <a:gd name="connsiteX142" fmla="*/ 3183731 w 3903662"/>
                <a:gd name="connsiteY142" fmla="*/ 1150145 h 3205164"/>
                <a:gd name="connsiteX143" fmla="*/ 3236118 w 3903662"/>
                <a:gd name="connsiteY143" fmla="*/ 1170783 h 3205164"/>
                <a:gd name="connsiteX144" fmla="*/ 3287712 w 3903662"/>
                <a:gd name="connsiteY144" fmla="*/ 1192214 h 3205164"/>
                <a:gd name="connsiteX145" fmla="*/ 3336925 w 3903662"/>
                <a:gd name="connsiteY145" fmla="*/ 1216026 h 3205164"/>
                <a:gd name="connsiteX146" fmla="*/ 3383756 w 3903662"/>
                <a:gd name="connsiteY146" fmla="*/ 1241426 h 3205164"/>
                <a:gd name="connsiteX147" fmla="*/ 3429793 w 3903662"/>
                <a:gd name="connsiteY147" fmla="*/ 1269208 h 3205164"/>
                <a:gd name="connsiteX148" fmla="*/ 3475037 w 3903662"/>
                <a:gd name="connsiteY148" fmla="*/ 1297783 h 3205164"/>
                <a:gd name="connsiteX149" fmla="*/ 3517106 w 3903662"/>
                <a:gd name="connsiteY149" fmla="*/ 1329533 h 3205164"/>
                <a:gd name="connsiteX150" fmla="*/ 3558381 w 3903662"/>
                <a:gd name="connsiteY150" fmla="*/ 1361283 h 3205164"/>
                <a:gd name="connsiteX151" fmla="*/ 3597275 w 3903662"/>
                <a:gd name="connsiteY151" fmla="*/ 1396208 h 3205164"/>
                <a:gd name="connsiteX152" fmla="*/ 3616325 w 3903662"/>
                <a:gd name="connsiteY152" fmla="*/ 1413670 h 3205164"/>
                <a:gd name="connsiteX153" fmla="*/ 3633787 w 3903662"/>
                <a:gd name="connsiteY153" fmla="*/ 1432720 h 3205164"/>
                <a:gd name="connsiteX154" fmla="*/ 3652837 w 3903662"/>
                <a:gd name="connsiteY154" fmla="*/ 1450976 h 3205164"/>
                <a:gd name="connsiteX155" fmla="*/ 3670300 w 3903662"/>
                <a:gd name="connsiteY155" fmla="*/ 1469233 h 3205164"/>
                <a:gd name="connsiteX156" fmla="*/ 3686175 w 3903662"/>
                <a:gd name="connsiteY156" fmla="*/ 1489076 h 3205164"/>
                <a:gd name="connsiteX157" fmla="*/ 3702843 w 3903662"/>
                <a:gd name="connsiteY157" fmla="*/ 1508126 h 3205164"/>
                <a:gd name="connsiteX158" fmla="*/ 3717925 w 3903662"/>
                <a:gd name="connsiteY158" fmla="*/ 1527970 h 3205164"/>
                <a:gd name="connsiteX159" fmla="*/ 3732212 w 3903662"/>
                <a:gd name="connsiteY159" fmla="*/ 1548608 h 3205164"/>
                <a:gd name="connsiteX160" fmla="*/ 3748087 w 3903662"/>
                <a:gd name="connsiteY160" fmla="*/ 1568451 h 3205164"/>
                <a:gd name="connsiteX161" fmla="*/ 3761581 w 3903662"/>
                <a:gd name="connsiteY161" fmla="*/ 1589089 h 3205164"/>
                <a:gd name="connsiteX162" fmla="*/ 3774281 w 3903662"/>
                <a:gd name="connsiteY162" fmla="*/ 1609726 h 3205164"/>
                <a:gd name="connsiteX163" fmla="*/ 3787775 w 3903662"/>
                <a:gd name="connsiteY163" fmla="*/ 1631158 h 3205164"/>
                <a:gd name="connsiteX164" fmla="*/ 3798887 w 3903662"/>
                <a:gd name="connsiteY164" fmla="*/ 1652589 h 3205164"/>
                <a:gd name="connsiteX165" fmla="*/ 3811587 w 3903662"/>
                <a:gd name="connsiteY165" fmla="*/ 1675608 h 3205164"/>
                <a:gd name="connsiteX166" fmla="*/ 3821906 w 3903662"/>
                <a:gd name="connsiteY166" fmla="*/ 1697832 h 3205164"/>
                <a:gd name="connsiteX167" fmla="*/ 3832225 w 3903662"/>
                <a:gd name="connsiteY167" fmla="*/ 1720851 h 3205164"/>
                <a:gd name="connsiteX168" fmla="*/ 3840956 w 3903662"/>
                <a:gd name="connsiteY168" fmla="*/ 1743076 h 3205164"/>
                <a:gd name="connsiteX169" fmla="*/ 3850481 w 3903662"/>
                <a:gd name="connsiteY169" fmla="*/ 1765301 h 3205164"/>
                <a:gd name="connsiteX170" fmla="*/ 3858418 w 3903662"/>
                <a:gd name="connsiteY170" fmla="*/ 1789114 h 3205164"/>
                <a:gd name="connsiteX171" fmla="*/ 3867150 w 3903662"/>
                <a:gd name="connsiteY171" fmla="*/ 1812926 h 3205164"/>
                <a:gd name="connsiteX172" fmla="*/ 3872706 w 3903662"/>
                <a:gd name="connsiteY172" fmla="*/ 1836739 h 3205164"/>
                <a:gd name="connsiteX173" fmla="*/ 3879056 w 3903662"/>
                <a:gd name="connsiteY173" fmla="*/ 1859757 h 3205164"/>
                <a:gd name="connsiteX174" fmla="*/ 3885406 w 3903662"/>
                <a:gd name="connsiteY174" fmla="*/ 1884364 h 3205164"/>
                <a:gd name="connsiteX175" fmla="*/ 3890168 w 3903662"/>
                <a:gd name="connsiteY175" fmla="*/ 1908970 h 3205164"/>
                <a:gd name="connsiteX176" fmla="*/ 3894137 w 3903662"/>
                <a:gd name="connsiteY176" fmla="*/ 1933576 h 3205164"/>
                <a:gd name="connsiteX177" fmla="*/ 3897312 w 3903662"/>
                <a:gd name="connsiteY177" fmla="*/ 1958182 h 3205164"/>
                <a:gd name="connsiteX178" fmla="*/ 3899693 w 3903662"/>
                <a:gd name="connsiteY178" fmla="*/ 1982789 h 3205164"/>
                <a:gd name="connsiteX179" fmla="*/ 3902075 w 3903662"/>
                <a:gd name="connsiteY179" fmla="*/ 2008983 h 3205164"/>
                <a:gd name="connsiteX180" fmla="*/ 3902868 w 3903662"/>
                <a:gd name="connsiteY180" fmla="*/ 2033589 h 3205164"/>
                <a:gd name="connsiteX181" fmla="*/ 3903662 w 3903662"/>
                <a:gd name="connsiteY181" fmla="*/ 2058989 h 3205164"/>
                <a:gd name="connsiteX182" fmla="*/ 3902868 w 3903662"/>
                <a:gd name="connsiteY182" fmla="*/ 2088357 h 3205164"/>
                <a:gd name="connsiteX183" fmla="*/ 3902075 w 3903662"/>
                <a:gd name="connsiteY183" fmla="*/ 2118520 h 3205164"/>
                <a:gd name="connsiteX184" fmla="*/ 3898900 w 3903662"/>
                <a:gd name="connsiteY184" fmla="*/ 2147889 h 3205164"/>
                <a:gd name="connsiteX185" fmla="*/ 3895725 w 3903662"/>
                <a:gd name="connsiteY185" fmla="*/ 2176464 h 3205164"/>
                <a:gd name="connsiteX186" fmla="*/ 3890168 w 3903662"/>
                <a:gd name="connsiteY186" fmla="*/ 2205833 h 3205164"/>
                <a:gd name="connsiteX187" fmla="*/ 3885406 w 3903662"/>
                <a:gd name="connsiteY187" fmla="*/ 2234407 h 3205164"/>
                <a:gd name="connsiteX188" fmla="*/ 3878262 w 3903662"/>
                <a:gd name="connsiteY188" fmla="*/ 2262983 h 3205164"/>
                <a:gd name="connsiteX189" fmla="*/ 3871118 w 3903662"/>
                <a:gd name="connsiteY189" fmla="*/ 2290764 h 3205164"/>
                <a:gd name="connsiteX190" fmla="*/ 3862387 w 3903662"/>
                <a:gd name="connsiteY190" fmla="*/ 2318545 h 3205164"/>
                <a:gd name="connsiteX191" fmla="*/ 3852862 w 3903662"/>
                <a:gd name="connsiteY191" fmla="*/ 2346326 h 3205164"/>
                <a:gd name="connsiteX192" fmla="*/ 3842543 w 3903662"/>
                <a:gd name="connsiteY192" fmla="*/ 2372520 h 3205164"/>
                <a:gd name="connsiteX193" fmla="*/ 3830637 w 3903662"/>
                <a:gd name="connsiteY193" fmla="*/ 2399507 h 3205164"/>
                <a:gd name="connsiteX194" fmla="*/ 3819525 w 3903662"/>
                <a:gd name="connsiteY194" fmla="*/ 2425701 h 3205164"/>
                <a:gd name="connsiteX195" fmla="*/ 3806031 w 3903662"/>
                <a:gd name="connsiteY195" fmla="*/ 2451895 h 3205164"/>
                <a:gd name="connsiteX196" fmla="*/ 3791743 w 3903662"/>
                <a:gd name="connsiteY196" fmla="*/ 2477295 h 3205164"/>
                <a:gd name="connsiteX197" fmla="*/ 3777456 w 3903662"/>
                <a:gd name="connsiteY197" fmla="*/ 2502695 h 3205164"/>
                <a:gd name="connsiteX198" fmla="*/ 3762375 w 3903662"/>
                <a:gd name="connsiteY198" fmla="*/ 2527301 h 3205164"/>
                <a:gd name="connsiteX199" fmla="*/ 3745706 w 3903662"/>
                <a:gd name="connsiteY199" fmla="*/ 2551908 h 3205164"/>
                <a:gd name="connsiteX200" fmla="*/ 3728243 w 3903662"/>
                <a:gd name="connsiteY200" fmla="*/ 2575720 h 3205164"/>
                <a:gd name="connsiteX201" fmla="*/ 3710781 w 3903662"/>
                <a:gd name="connsiteY201" fmla="*/ 2599533 h 3205164"/>
                <a:gd name="connsiteX202" fmla="*/ 3692525 w 3903662"/>
                <a:gd name="connsiteY202" fmla="*/ 2621758 h 3205164"/>
                <a:gd name="connsiteX203" fmla="*/ 3672681 w 3903662"/>
                <a:gd name="connsiteY203" fmla="*/ 2643983 h 3205164"/>
                <a:gd name="connsiteX204" fmla="*/ 3652837 w 3903662"/>
                <a:gd name="connsiteY204" fmla="*/ 2667001 h 3205164"/>
                <a:gd name="connsiteX205" fmla="*/ 3632200 w 3903662"/>
                <a:gd name="connsiteY205" fmla="*/ 2688433 h 3205164"/>
                <a:gd name="connsiteX206" fmla="*/ 3610768 w 3903662"/>
                <a:gd name="connsiteY206" fmla="*/ 2709864 h 3205164"/>
                <a:gd name="connsiteX207" fmla="*/ 3587750 w 3903662"/>
                <a:gd name="connsiteY207" fmla="*/ 2730501 h 3205164"/>
                <a:gd name="connsiteX208" fmla="*/ 3565525 w 3903662"/>
                <a:gd name="connsiteY208" fmla="*/ 2749551 h 3205164"/>
                <a:gd name="connsiteX209" fmla="*/ 3541712 w 3903662"/>
                <a:gd name="connsiteY209" fmla="*/ 2769395 h 3205164"/>
                <a:gd name="connsiteX210" fmla="*/ 3517106 w 3903662"/>
                <a:gd name="connsiteY210" fmla="*/ 2789239 h 3205164"/>
                <a:gd name="connsiteX211" fmla="*/ 3492500 w 3903662"/>
                <a:gd name="connsiteY211" fmla="*/ 2806701 h 3205164"/>
                <a:gd name="connsiteX212" fmla="*/ 3467100 w 3903662"/>
                <a:gd name="connsiteY212" fmla="*/ 2824958 h 3205164"/>
                <a:gd name="connsiteX213" fmla="*/ 3441700 w 3903662"/>
                <a:gd name="connsiteY213" fmla="*/ 2842420 h 3205164"/>
                <a:gd name="connsiteX214" fmla="*/ 3429793 w 3903662"/>
                <a:gd name="connsiteY214" fmla="*/ 2847976 h 3205164"/>
                <a:gd name="connsiteX215" fmla="*/ 3544093 w 3903662"/>
                <a:gd name="connsiteY215" fmla="*/ 3205164 h 3205164"/>
                <a:gd name="connsiteX216" fmla="*/ 3118643 w 3903662"/>
                <a:gd name="connsiteY216" fmla="*/ 2987677 h 3205164"/>
                <a:gd name="connsiteX217" fmla="*/ 3098006 w 3903662"/>
                <a:gd name="connsiteY217" fmla="*/ 2994027 h 3205164"/>
                <a:gd name="connsiteX218" fmla="*/ 3053556 w 3903662"/>
                <a:gd name="connsiteY218" fmla="*/ 3005139 h 3205164"/>
                <a:gd name="connsiteX219" fmla="*/ 3008312 w 3903662"/>
                <a:gd name="connsiteY219" fmla="*/ 3015458 h 3205164"/>
                <a:gd name="connsiteX220" fmla="*/ 2963862 w 3903662"/>
                <a:gd name="connsiteY220" fmla="*/ 3024983 h 3205164"/>
                <a:gd name="connsiteX221" fmla="*/ 2916237 w 3903662"/>
                <a:gd name="connsiteY221" fmla="*/ 3032127 h 3205164"/>
                <a:gd name="connsiteX222" fmla="*/ 2870199 w 3903662"/>
                <a:gd name="connsiteY222" fmla="*/ 3036889 h 3205164"/>
                <a:gd name="connsiteX223" fmla="*/ 2821781 w 3903662"/>
                <a:gd name="connsiteY223" fmla="*/ 3040858 h 3205164"/>
                <a:gd name="connsiteX224" fmla="*/ 2774156 w 3903662"/>
                <a:gd name="connsiteY224" fmla="*/ 3043239 h 3205164"/>
                <a:gd name="connsiteX225" fmla="*/ 2725737 w 3903662"/>
                <a:gd name="connsiteY225" fmla="*/ 3044033 h 3205164"/>
                <a:gd name="connsiteX226" fmla="*/ 2694781 w 3903662"/>
                <a:gd name="connsiteY226" fmla="*/ 3044033 h 3205164"/>
                <a:gd name="connsiteX227" fmla="*/ 2665412 w 3903662"/>
                <a:gd name="connsiteY227" fmla="*/ 3043239 h 3205164"/>
                <a:gd name="connsiteX228" fmla="*/ 2634456 w 3903662"/>
                <a:gd name="connsiteY228" fmla="*/ 3040858 h 3205164"/>
                <a:gd name="connsiteX229" fmla="*/ 2604293 w 3903662"/>
                <a:gd name="connsiteY229" fmla="*/ 3039270 h 3205164"/>
                <a:gd name="connsiteX230" fmla="*/ 2574924 w 3903662"/>
                <a:gd name="connsiteY230" fmla="*/ 3036095 h 3205164"/>
                <a:gd name="connsiteX231" fmla="*/ 2546349 w 3903662"/>
                <a:gd name="connsiteY231" fmla="*/ 3032920 h 3205164"/>
                <a:gd name="connsiteX232" fmla="*/ 2516187 w 3903662"/>
                <a:gd name="connsiteY232" fmla="*/ 3028951 h 3205164"/>
                <a:gd name="connsiteX233" fmla="*/ 2487612 w 3903662"/>
                <a:gd name="connsiteY233" fmla="*/ 3024983 h 3205164"/>
                <a:gd name="connsiteX234" fmla="*/ 2459037 w 3903662"/>
                <a:gd name="connsiteY234" fmla="*/ 3019427 h 3205164"/>
                <a:gd name="connsiteX235" fmla="*/ 2431256 w 3903662"/>
                <a:gd name="connsiteY235" fmla="*/ 3013077 h 3205164"/>
                <a:gd name="connsiteX236" fmla="*/ 2374899 w 3903662"/>
                <a:gd name="connsiteY236" fmla="*/ 3000377 h 3205164"/>
                <a:gd name="connsiteX237" fmla="*/ 2320924 w 3903662"/>
                <a:gd name="connsiteY237" fmla="*/ 2984501 h 3205164"/>
                <a:gd name="connsiteX238" fmla="*/ 2266156 w 3903662"/>
                <a:gd name="connsiteY238" fmla="*/ 2967039 h 3205164"/>
                <a:gd name="connsiteX239" fmla="*/ 2215356 w 3903662"/>
                <a:gd name="connsiteY239" fmla="*/ 2946401 h 3205164"/>
                <a:gd name="connsiteX240" fmla="*/ 2163762 w 3903662"/>
                <a:gd name="connsiteY240" fmla="*/ 2924970 h 3205164"/>
                <a:gd name="connsiteX241" fmla="*/ 2114549 w 3903662"/>
                <a:gd name="connsiteY241" fmla="*/ 2901951 h 3205164"/>
                <a:gd name="connsiteX242" fmla="*/ 2066131 w 3903662"/>
                <a:gd name="connsiteY242" fmla="*/ 2875758 h 3205164"/>
                <a:gd name="connsiteX243" fmla="*/ 2020093 w 3903662"/>
                <a:gd name="connsiteY243" fmla="*/ 2847976 h 3205164"/>
                <a:gd name="connsiteX244" fmla="*/ 1976437 w 3903662"/>
                <a:gd name="connsiteY244" fmla="*/ 2819401 h 3205164"/>
                <a:gd name="connsiteX245" fmla="*/ 1932781 w 3903662"/>
                <a:gd name="connsiteY245" fmla="*/ 2789239 h 3205164"/>
                <a:gd name="connsiteX246" fmla="*/ 1892299 w 3903662"/>
                <a:gd name="connsiteY246" fmla="*/ 2755901 h 3205164"/>
                <a:gd name="connsiteX247" fmla="*/ 1853406 w 3903662"/>
                <a:gd name="connsiteY247" fmla="*/ 2720976 h 3205164"/>
                <a:gd name="connsiteX248" fmla="*/ 1834356 w 3903662"/>
                <a:gd name="connsiteY248" fmla="*/ 2703514 h 3205164"/>
                <a:gd name="connsiteX249" fmla="*/ 1816099 w 3903662"/>
                <a:gd name="connsiteY249" fmla="*/ 2685258 h 3205164"/>
                <a:gd name="connsiteX250" fmla="*/ 1798637 w 3903662"/>
                <a:gd name="connsiteY250" fmla="*/ 2667001 h 3205164"/>
                <a:gd name="connsiteX251" fmla="*/ 1781174 w 3903662"/>
                <a:gd name="connsiteY251" fmla="*/ 2648745 h 3205164"/>
                <a:gd name="connsiteX252" fmla="*/ 1763712 w 3903662"/>
                <a:gd name="connsiteY252" fmla="*/ 2628901 h 3205164"/>
                <a:gd name="connsiteX253" fmla="*/ 1748631 w 3903662"/>
                <a:gd name="connsiteY253" fmla="*/ 2609058 h 3205164"/>
                <a:gd name="connsiteX254" fmla="*/ 1731962 w 3903662"/>
                <a:gd name="connsiteY254" fmla="*/ 2590008 h 3205164"/>
                <a:gd name="connsiteX255" fmla="*/ 1717674 w 3903662"/>
                <a:gd name="connsiteY255" fmla="*/ 2569370 h 3205164"/>
                <a:gd name="connsiteX256" fmla="*/ 1703387 w 3903662"/>
                <a:gd name="connsiteY256" fmla="*/ 2548733 h 3205164"/>
                <a:gd name="connsiteX257" fmla="*/ 1689099 w 3903662"/>
                <a:gd name="connsiteY257" fmla="*/ 2528095 h 3205164"/>
                <a:gd name="connsiteX258" fmla="*/ 1675606 w 3903662"/>
                <a:gd name="connsiteY258" fmla="*/ 2508251 h 3205164"/>
                <a:gd name="connsiteX259" fmla="*/ 1663699 w 3903662"/>
                <a:gd name="connsiteY259" fmla="*/ 2486026 h 3205164"/>
                <a:gd name="connsiteX260" fmla="*/ 1650999 w 3903662"/>
                <a:gd name="connsiteY260" fmla="*/ 2464595 h 3205164"/>
                <a:gd name="connsiteX261" fmla="*/ 1639887 w 3903662"/>
                <a:gd name="connsiteY261" fmla="*/ 2442370 h 3205164"/>
                <a:gd name="connsiteX262" fmla="*/ 1628774 w 3903662"/>
                <a:gd name="connsiteY262" fmla="*/ 2420145 h 3205164"/>
                <a:gd name="connsiteX263" fmla="*/ 1618456 w 3903662"/>
                <a:gd name="connsiteY263" fmla="*/ 2397126 h 3205164"/>
                <a:gd name="connsiteX264" fmla="*/ 1608931 w 3903662"/>
                <a:gd name="connsiteY264" fmla="*/ 2374901 h 3205164"/>
                <a:gd name="connsiteX265" fmla="*/ 1600199 w 3903662"/>
                <a:gd name="connsiteY265" fmla="*/ 2351883 h 3205164"/>
                <a:gd name="connsiteX266" fmla="*/ 1591468 w 3903662"/>
                <a:gd name="connsiteY266" fmla="*/ 2328864 h 3205164"/>
                <a:gd name="connsiteX267" fmla="*/ 1584324 w 3903662"/>
                <a:gd name="connsiteY267" fmla="*/ 2305051 h 3205164"/>
                <a:gd name="connsiteX268" fmla="*/ 1577181 w 3903662"/>
                <a:gd name="connsiteY268" fmla="*/ 2281239 h 3205164"/>
                <a:gd name="connsiteX269" fmla="*/ 1570831 w 3903662"/>
                <a:gd name="connsiteY269" fmla="*/ 2257426 h 3205164"/>
                <a:gd name="connsiteX270" fmla="*/ 1565274 w 3903662"/>
                <a:gd name="connsiteY270" fmla="*/ 2232820 h 3205164"/>
                <a:gd name="connsiteX271" fmla="*/ 1560512 w 3903662"/>
                <a:gd name="connsiteY271" fmla="*/ 2208214 h 3205164"/>
                <a:gd name="connsiteX272" fmla="*/ 1556543 w 3903662"/>
                <a:gd name="connsiteY272" fmla="*/ 2183607 h 3205164"/>
                <a:gd name="connsiteX273" fmla="*/ 1552574 w 3903662"/>
                <a:gd name="connsiteY273" fmla="*/ 2159001 h 3205164"/>
                <a:gd name="connsiteX274" fmla="*/ 1550987 w 3903662"/>
                <a:gd name="connsiteY274" fmla="*/ 2134395 h 3205164"/>
                <a:gd name="connsiteX275" fmla="*/ 1548606 w 3903662"/>
                <a:gd name="connsiteY275" fmla="*/ 2108995 h 3205164"/>
                <a:gd name="connsiteX276" fmla="*/ 1547812 w 3903662"/>
                <a:gd name="connsiteY276" fmla="*/ 2084389 h 3205164"/>
                <a:gd name="connsiteX277" fmla="*/ 1546224 w 3903662"/>
                <a:gd name="connsiteY277" fmla="*/ 2058989 h 3205164"/>
                <a:gd name="connsiteX278" fmla="*/ 1547812 w 3903662"/>
                <a:gd name="connsiteY278" fmla="*/ 2033589 h 3205164"/>
                <a:gd name="connsiteX279" fmla="*/ 1548606 w 3903662"/>
                <a:gd name="connsiteY279" fmla="*/ 2008983 h 3205164"/>
                <a:gd name="connsiteX280" fmla="*/ 1550987 w 3903662"/>
                <a:gd name="connsiteY280" fmla="*/ 1982789 h 3205164"/>
                <a:gd name="connsiteX281" fmla="*/ 1552574 w 3903662"/>
                <a:gd name="connsiteY281" fmla="*/ 1958182 h 3205164"/>
                <a:gd name="connsiteX282" fmla="*/ 1556543 w 3903662"/>
                <a:gd name="connsiteY282" fmla="*/ 1933576 h 3205164"/>
                <a:gd name="connsiteX283" fmla="*/ 1560512 w 3903662"/>
                <a:gd name="connsiteY283" fmla="*/ 1908970 h 3205164"/>
                <a:gd name="connsiteX284" fmla="*/ 1565274 w 3903662"/>
                <a:gd name="connsiteY284" fmla="*/ 1884364 h 3205164"/>
                <a:gd name="connsiteX285" fmla="*/ 1570831 w 3903662"/>
                <a:gd name="connsiteY285" fmla="*/ 1859757 h 3205164"/>
                <a:gd name="connsiteX286" fmla="*/ 1577181 w 3903662"/>
                <a:gd name="connsiteY286" fmla="*/ 1836739 h 3205164"/>
                <a:gd name="connsiteX287" fmla="*/ 1584324 w 3903662"/>
                <a:gd name="connsiteY287" fmla="*/ 1812926 h 3205164"/>
                <a:gd name="connsiteX288" fmla="*/ 1591468 w 3903662"/>
                <a:gd name="connsiteY288" fmla="*/ 1789114 h 3205164"/>
                <a:gd name="connsiteX289" fmla="*/ 1600199 w 3903662"/>
                <a:gd name="connsiteY289" fmla="*/ 1765301 h 3205164"/>
                <a:gd name="connsiteX290" fmla="*/ 1608931 w 3903662"/>
                <a:gd name="connsiteY290" fmla="*/ 1743076 h 3205164"/>
                <a:gd name="connsiteX291" fmla="*/ 1618456 w 3903662"/>
                <a:gd name="connsiteY291" fmla="*/ 1720851 h 3205164"/>
                <a:gd name="connsiteX292" fmla="*/ 1628774 w 3903662"/>
                <a:gd name="connsiteY292" fmla="*/ 1697832 h 3205164"/>
                <a:gd name="connsiteX293" fmla="*/ 1639887 w 3903662"/>
                <a:gd name="connsiteY293" fmla="*/ 1675608 h 3205164"/>
                <a:gd name="connsiteX294" fmla="*/ 1650999 w 3903662"/>
                <a:gd name="connsiteY294" fmla="*/ 1652589 h 3205164"/>
                <a:gd name="connsiteX295" fmla="*/ 1663699 w 3903662"/>
                <a:gd name="connsiteY295" fmla="*/ 1631158 h 3205164"/>
                <a:gd name="connsiteX296" fmla="*/ 1675606 w 3903662"/>
                <a:gd name="connsiteY296" fmla="*/ 1609726 h 3205164"/>
                <a:gd name="connsiteX297" fmla="*/ 1689099 w 3903662"/>
                <a:gd name="connsiteY297" fmla="*/ 1589089 h 3205164"/>
                <a:gd name="connsiteX298" fmla="*/ 1703387 w 3903662"/>
                <a:gd name="connsiteY298" fmla="*/ 1568451 h 3205164"/>
                <a:gd name="connsiteX299" fmla="*/ 1717674 w 3903662"/>
                <a:gd name="connsiteY299" fmla="*/ 1548608 h 3205164"/>
                <a:gd name="connsiteX300" fmla="*/ 1731962 w 3903662"/>
                <a:gd name="connsiteY300" fmla="*/ 1527970 h 3205164"/>
                <a:gd name="connsiteX301" fmla="*/ 1748631 w 3903662"/>
                <a:gd name="connsiteY301" fmla="*/ 1508126 h 3205164"/>
                <a:gd name="connsiteX302" fmla="*/ 1763712 w 3903662"/>
                <a:gd name="connsiteY302" fmla="*/ 1489076 h 3205164"/>
                <a:gd name="connsiteX303" fmla="*/ 1781174 w 3903662"/>
                <a:gd name="connsiteY303" fmla="*/ 1469233 h 3205164"/>
                <a:gd name="connsiteX304" fmla="*/ 1798637 w 3903662"/>
                <a:gd name="connsiteY304" fmla="*/ 1450976 h 3205164"/>
                <a:gd name="connsiteX305" fmla="*/ 1816099 w 3903662"/>
                <a:gd name="connsiteY305" fmla="*/ 1432720 h 3205164"/>
                <a:gd name="connsiteX306" fmla="*/ 1834356 w 3903662"/>
                <a:gd name="connsiteY306" fmla="*/ 1413670 h 3205164"/>
                <a:gd name="connsiteX307" fmla="*/ 1853406 w 3903662"/>
                <a:gd name="connsiteY307" fmla="*/ 1396208 h 3205164"/>
                <a:gd name="connsiteX308" fmla="*/ 1892299 w 3903662"/>
                <a:gd name="connsiteY308" fmla="*/ 1361283 h 3205164"/>
                <a:gd name="connsiteX309" fmla="*/ 1932781 w 3903662"/>
                <a:gd name="connsiteY309" fmla="*/ 1329533 h 3205164"/>
                <a:gd name="connsiteX310" fmla="*/ 1976437 w 3903662"/>
                <a:gd name="connsiteY310" fmla="*/ 1297783 h 3205164"/>
                <a:gd name="connsiteX311" fmla="*/ 2020093 w 3903662"/>
                <a:gd name="connsiteY311" fmla="*/ 1269208 h 3205164"/>
                <a:gd name="connsiteX312" fmla="*/ 2066131 w 3903662"/>
                <a:gd name="connsiteY312" fmla="*/ 1241426 h 3205164"/>
                <a:gd name="connsiteX313" fmla="*/ 2114549 w 3903662"/>
                <a:gd name="connsiteY313" fmla="*/ 1216026 h 3205164"/>
                <a:gd name="connsiteX314" fmla="*/ 2163762 w 3903662"/>
                <a:gd name="connsiteY314" fmla="*/ 1192214 h 3205164"/>
                <a:gd name="connsiteX315" fmla="*/ 2215356 w 3903662"/>
                <a:gd name="connsiteY315" fmla="*/ 1170783 h 3205164"/>
                <a:gd name="connsiteX316" fmla="*/ 2266156 w 3903662"/>
                <a:gd name="connsiteY316" fmla="*/ 1150145 h 3205164"/>
                <a:gd name="connsiteX317" fmla="*/ 2320924 w 3903662"/>
                <a:gd name="connsiteY317" fmla="*/ 1132683 h 3205164"/>
                <a:gd name="connsiteX318" fmla="*/ 2374899 w 3903662"/>
                <a:gd name="connsiteY318" fmla="*/ 1117601 h 3205164"/>
                <a:gd name="connsiteX319" fmla="*/ 2431256 w 3903662"/>
                <a:gd name="connsiteY319" fmla="*/ 1104108 h 3205164"/>
                <a:gd name="connsiteX320" fmla="*/ 2459037 w 3903662"/>
                <a:gd name="connsiteY320" fmla="*/ 1099345 h 3205164"/>
                <a:gd name="connsiteX321" fmla="*/ 2487612 w 3903662"/>
                <a:gd name="connsiteY321" fmla="*/ 1092995 h 3205164"/>
                <a:gd name="connsiteX322" fmla="*/ 2516187 w 3903662"/>
                <a:gd name="connsiteY322" fmla="*/ 1089026 h 3205164"/>
                <a:gd name="connsiteX323" fmla="*/ 2546349 w 3903662"/>
                <a:gd name="connsiteY323" fmla="*/ 1085058 h 3205164"/>
                <a:gd name="connsiteX324" fmla="*/ 2574924 w 3903662"/>
                <a:gd name="connsiteY324" fmla="*/ 1081883 h 3205164"/>
                <a:gd name="connsiteX325" fmla="*/ 2604293 w 3903662"/>
                <a:gd name="connsiteY325" fmla="*/ 1078708 h 3205164"/>
                <a:gd name="connsiteX326" fmla="*/ 2634456 w 3903662"/>
                <a:gd name="connsiteY326" fmla="*/ 1076326 h 3205164"/>
                <a:gd name="connsiteX327" fmla="*/ 2665412 w 3903662"/>
                <a:gd name="connsiteY327" fmla="*/ 1074739 h 3205164"/>
                <a:gd name="connsiteX328" fmla="*/ 1880393 w 3903662"/>
                <a:gd name="connsiteY328" fmla="*/ 574675 h 3205164"/>
                <a:gd name="connsiteX329" fmla="*/ 1859756 w 3903662"/>
                <a:gd name="connsiteY329" fmla="*/ 575469 h 3205164"/>
                <a:gd name="connsiteX330" fmla="*/ 1839912 w 3903662"/>
                <a:gd name="connsiteY330" fmla="*/ 578644 h 3205164"/>
                <a:gd name="connsiteX331" fmla="*/ 1821656 w 3903662"/>
                <a:gd name="connsiteY331" fmla="*/ 582613 h 3205164"/>
                <a:gd name="connsiteX332" fmla="*/ 1803400 w 3903662"/>
                <a:gd name="connsiteY332" fmla="*/ 589757 h 3205164"/>
                <a:gd name="connsiteX333" fmla="*/ 1785937 w 3903662"/>
                <a:gd name="connsiteY333" fmla="*/ 596900 h 3205164"/>
                <a:gd name="connsiteX334" fmla="*/ 1770062 w 3903662"/>
                <a:gd name="connsiteY334" fmla="*/ 607219 h 3205164"/>
                <a:gd name="connsiteX335" fmla="*/ 1754981 w 3903662"/>
                <a:gd name="connsiteY335" fmla="*/ 617538 h 3205164"/>
                <a:gd name="connsiteX336" fmla="*/ 1740693 w 3903662"/>
                <a:gd name="connsiteY336" fmla="*/ 629444 h 3205164"/>
                <a:gd name="connsiteX337" fmla="*/ 1727993 w 3903662"/>
                <a:gd name="connsiteY337" fmla="*/ 642938 h 3205164"/>
                <a:gd name="connsiteX338" fmla="*/ 1716881 w 3903662"/>
                <a:gd name="connsiteY338" fmla="*/ 658813 h 3205164"/>
                <a:gd name="connsiteX339" fmla="*/ 1708150 w 3903662"/>
                <a:gd name="connsiteY339" fmla="*/ 673894 h 3205164"/>
                <a:gd name="connsiteX340" fmla="*/ 1699418 w 3903662"/>
                <a:gd name="connsiteY340" fmla="*/ 690563 h 3205164"/>
                <a:gd name="connsiteX341" fmla="*/ 1692275 w 3903662"/>
                <a:gd name="connsiteY341" fmla="*/ 708025 h 3205164"/>
                <a:gd name="connsiteX342" fmla="*/ 1687512 w 3903662"/>
                <a:gd name="connsiteY342" fmla="*/ 726282 h 3205164"/>
                <a:gd name="connsiteX343" fmla="*/ 1685131 w 3903662"/>
                <a:gd name="connsiteY343" fmla="*/ 744538 h 3205164"/>
                <a:gd name="connsiteX344" fmla="*/ 1684337 w 3903662"/>
                <a:gd name="connsiteY344" fmla="*/ 764382 h 3205164"/>
                <a:gd name="connsiteX345" fmla="*/ 1685131 w 3903662"/>
                <a:gd name="connsiteY345" fmla="*/ 783432 h 3205164"/>
                <a:gd name="connsiteX346" fmla="*/ 1687512 w 3903662"/>
                <a:gd name="connsiteY346" fmla="*/ 801688 h 3205164"/>
                <a:gd name="connsiteX347" fmla="*/ 1692275 w 3903662"/>
                <a:gd name="connsiteY347" fmla="*/ 820738 h 3205164"/>
                <a:gd name="connsiteX348" fmla="*/ 1699418 w 3903662"/>
                <a:gd name="connsiteY348" fmla="*/ 838201 h 3205164"/>
                <a:gd name="connsiteX349" fmla="*/ 1708150 w 3903662"/>
                <a:gd name="connsiteY349" fmla="*/ 854076 h 3205164"/>
                <a:gd name="connsiteX350" fmla="*/ 1716881 w 3903662"/>
                <a:gd name="connsiteY350" fmla="*/ 869951 h 3205164"/>
                <a:gd name="connsiteX351" fmla="*/ 1727993 w 3903662"/>
                <a:gd name="connsiteY351" fmla="*/ 885032 h 3205164"/>
                <a:gd name="connsiteX352" fmla="*/ 1740693 w 3903662"/>
                <a:gd name="connsiteY352" fmla="*/ 898526 h 3205164"/>
                <a:gd name="connsiteX353" fmla="*/ 1754981 w 3903662"/>
                <a:gd name="connsiteY353" fmla="*/ 910432 h 3205164"/>
                <a:gd name="connsiteX354" fmla="*/ 1770062 w 3903662"/>
                <a:gd name="connsiteY354" fmla="*/ 920751 h 3205164"/>
                <a:gd name="connsiteX355" fmla="*/ 1785937 w 3903662"/>
                <a:gd name="connsiteY355" fmla="*/ 931069 h 3205164"/>
                <a:gd name="connsiteX356" fmla="*/ 1803400 w 3903662"/>
                <a:gd name="connsiteY356" fmla="*/ 939801 h 3205164"/>
                <a:gd name="connsiteX357" fmla="*/ 1821656 w 3903662"/>
                <a:gd name="connsiteY357" fmla="*/ 945357 h 3205164"/>
                <a:gd name="connsiteX358" fmla="*/ 1839912 w 3903662"/>
                <a:gd name="connsiteY358" fmla="*/ 949326 h 3205164"/>
                <a:gd name="connsiteX359" fmla="*/ 1859756 w 3903662"/>
                <a:gd name="connsiteY359" fmla="*/ 952501 h 3205164"/>
                <a:gd name="connsiteX360" fmla="*/ 1880393 w 3903662"/>
                <a:gd name="connsiteY360" fmla="*/ 954088 h 3205164"/>
                <a:gd name="connsiteX361" fmla="*/ 1899443 w 3903662"/>
                <a:gd name="connsiteY361" fmla="*/ 952501 h 3205164"/>
                <a:gd name="connsiteX362" fmla="*/ 1919287 w 3903662"/>
                <a:gd name="connsiteY362" fmla="*/ 949326 h 3205164"/>
                <a:gd name="connsiteX363" fmla="*/ 1937543 w 3903662"/>
                <a:gd name="connsiteY363" fmla="*/ 945357 h 3205164"/>
                <a:gd name="connsiteX364" fmla="*/ 1955800 w 3903662"/>
                <a:gd name="connsiteY364" fmla="*/ 939801 h 3205164"/>
                <a:gd name="connsiteX365" fmla="*/ 1973262 w 3903662"/>
                <a:gd name="connsiteY365" fmla="*/ 931069 h 3205164"/>
                <a:gd name="connsiteX366" fmla="*/ 1988343 w 3903662"/>
                <a:gd name="connsiteY366" fmla="*/ 920751 h 3205164"/>
                <a:gd name="connsiteX367" fmla="*/ 2004218 w 3903662"/>
                <a:gd name="connsiteY367" fmla="*/ 910432 h 3205164"/>
                <a:gd name="connsiteX368" fmla="*/ 2018506 w 3903662"/>
                <a:gd name="connsiteY368" fmla="*/ 898526 h 3205164"/>
                <a:gd name="connsiteX369" fmla="*/ 2030412 w 3903662"/>
                <a:gd name="connsiteY369" fmla="*/ 885032 h 3205164"/>
                <a:gd name="connsiteX370" fmla="*/ 2042318 w 3903662"/>
                <a:gd name="connsiteY370" fmla="*/ 869951 h 3205164"/>
                <a:gd name="connsiteX371" fmla="*/ 2051050 w 3903662"/>
                <a:gd name="connsiteY371" fmla="*/ 854076 h 3205164"/>
                <a:gd name="connsiteX372" fmla="*/ 2059781 w 3903662"/>
                <a:gd name="connsiteY372" fmla="*/ 838201 h 3205164"/>
                <a:gd name="connsiteX373" fmla="*/ 2066925 w 3903662"/>
                <a:gd name="connsiteY373" fmla="*/ 820738 h 3205164"/>
                <a:gd name="connsiteX374" fmla="*/ 2071687 w 3903662"/>
                <a:gd name="connsiteY374" fmla="*/ 801688 h 3205164"/>
                <a:gd name="connsiteX375" fmla="*/ 2074068 w 3903662"/>
                <a:gd name="connsiteY375" fmla="*/ 783432 h 3205164"/>
                <a:gd name="connsiteX376" fmla="*/ 2074862 w 3903662"/>
                <a:gd name="connsiteY376" fmla="*/ 764382 h 3205164"/>
                <a:gd name="connsiteX377" fmla="*/ 2074068 w 3903662"/>
                <a:gd name="connsiteY377" fmla="*/ 744538 h 3205164"/>
                <a:gd name="connsiteX378" fmla="*/ 2071687 w 3903662"/>
                <a:gd name="connsiteY378" fmla="*/ 726282 h 3205164"/>
                <a:gd name="connsiteX379" fmla="*/ 2066925 w 3903662"/>
                <a:gd name="connsiteY379" fmla="*/ 708025 h 3205164"/>
                <a:gd name="connsiteX380" fmla="*/ 2059781 w 3903662"/>
                <a:gd name="connsiteY380" fmla="*/ 690563 h 3205164"/>
                <a:gd name="connsiteX381" fmla="*/ 2051050 w 3903662"/>
                <a:gd name="connsiteY381" fmla="*/ 673894 h 3205164"/>
                <a:gd name="connsiteX382" fmla="*/ 2042318 w 3903662"/>
                <a:gd name="connsiteY382" fmla="*/ 658813 h 3205164"/>
                <a:gd name="connsiteX383" fmla="*/ 2030412 w 3903662"/>
                <a:gd name="connsiteY383" fmla="*/ 642938 h 3205164"/>
                <a:gd name="connsiteX384" fmla="*/ 2018506 w 3903662"/>
                <a:gd name="connsiteY384" fmla="*/ 629444 h 3205164"/>
                <a:gd name="connsiteX385" fmla="*/ 2004218 w 3903662"/>
                <a:gd name="connsiteY385" fmla="*/ 617538 h 3205164"/>
                <a:gd name="connsiteX386" fmla="*/ 1988343 w 3903662"/>
                <a:gd name="connsiteY386" fmla="*/ 607219 h 3205164"/>
                <a:gd name="connsiteX387" fmla="*/ 1973262 w 3903662"/>
                <a:gd name="connsiteY387" fmla="*/ 596900 h 3205164"/>
                <a:gd name="connsiteX388" fmla="*/ 1955800 w 3903662"/>
                <a:gd name="connsiteY388" fmla="*/ 589757 h 3205164"/>
                <a:gd name="connsiteX389" fmla="*/ 1937543 w 3903662"/>
                <a:gd name="connsiteY389" fmla="*/ 582613 h 3205164"/>
                <a:gd name="connsiteX390" fmla="*/ 1919287 w 3903662"/>
                <a:gd name="connsiteY390" fmla="*/ 578644 h 3205164"/>
                <a:gd name="connsiteX391" fmla="*/ 1899443 w 3903662"/>
                <a:gd name="connsiteY391" fmla="*/ 575469 h 3205164"/>
                <a:gd name="connsiteX392" fmla="*/ 908446 w 3903662"/>
                <a:gd name="connsiteY392" fmla="*/ 574675 h 3205164"/>
                <a:gd name="connsiteX393" fmla="*/ 887767 w 3903662"/>
                <a:gd name="connsiteY393" fmla="*/ 575469 h 3205164"/>
                <a:gd name="connsiteX394" fmla="*/ 868678 w 3903662"/>
                <a:gd name="connsiteY394" fmla="*/ 578644 h 3205164"/>
                <a:gd name="connsiteX395" fmla="*/ 850385 w 3903662"/>
                <a:gd name="connsiteY395" fmla="*/ 582613 h 3205164"/>
                <a:gd name="connsiteX396" fmla="*/ 831296 w 3903662"/>
                <a:gd name="connsiteY396" fmla="*/ 589757 h 3205164"/>
                <a:gd name="connsiteX397" fmla="*/ 815389 w 3903662"/>
                <a:gd name="connsiteY397" fmla="*/ 596900 h 3205164"/>
                <a:gd name="connsiteX398" fmla="*/ 798686 w 3903662"/>
                <a:gd name="connsiteY398" fmla="*/ 607219 h 3205164"/>
                <a:gd name="connsiteX399" fmla="*/ 783574 w 3903662"/>
                <a:gd name="connsiteY399" fmla="*/ 617538 h 3205164"/>
                <a:gd name="connsiteX400" fmla="*/ 770053 w 3903662"/>
                <a:gd name="connsiteY400" fmla="*/ 629444 h 3205164"/>
                <a:gd name="connsiteX401" fmla="*/ 756532 w 3903662"/>
                <a:gd name="connsiteY401" fmla="*/ 642938 h 3205164"/>
                <a:gd name="connsiteX402" fmla="*/ 745397 w 3903662"/>
                <a:gd name="connsiteY402" fmla="*/ 658813 h 3205164"/>
                <a:gd name="connsiteX403" fmla="*/ 735853 w 3903662"/>
                <a:gd name="connsiteY403" fmla="*/ 673894 h 3205164"/>
                <a:gd name="connsiteX404" fmla="*/ 727899 w 3903662"/>
                <a:gd name="connsiteY404" fmla="*/ 690563 h 3205164"/>
                <a:gd name="connsiteX405" fmla="*/ 720741 w 3903662"/>
                <a:gd name="connsiteY405" fmla="*/ 708025 h 3205164"/>
                <a:gd name="connsiteX406" fmla="*/ 716764 w 3903662"/>
                <a:gd name="connsiteY406" fmla="*/ 726282 h 3205164"/>
                <a:gd name="connsiteX407" fmla="*/ 713583 w 3903662"/>
                <a:gd name="connsiteY407" fmla="*/ 744538 h 3205164"/>
                <a:gd name="connsiteX408" fmla="*/ 712787 w 3903662"/>
                <a:gd name="connsiteY408" fmla="*/ 764382 h 3205164"/>
                <a:gd name="connsiteX409" fmla="*/ 713583 w 3903662"/>
                <a:gd name="connsiteY409" fmla="*/ 783432 h 3205164"/>
                <a:gd name="connsiteX410" fmla="*/ 716764 w 3903662"/>
                <a:gd name="connsiteY410" fmla="*/ 801688 h 3205164"/>
                <a:gd name="connsiteX411" fmla="*/ 720741 w 3903662"/>
                <a:gd name="connsiteY411" fmla="*/ 820738 h 3205164"/>
                <a:gd name="connsiteX412" fmla="*/ 727899 w 3903662"/>
                <a:gd name="connsiteY412" fmla="*/ 838201 h 3205164"/>
                <a:gd name="connsiteX413" fmla="*/ 735853 w 3903662"/>
                <a:gd name="connsiteY413" fmla="*/ 854076 h 3205164"/>
                <a:gd name="connsiteX414" fmla="*/ 745397 w 3903662"/>
                <a:gd name="connsiteY414" fmla="*/ 869951 h 3205164"/>
                <a:gd name="connsiteX415" fmla="*/ 756532 w 3903662"/>
                <a:gd name="connsiteY415" fmla="*/ 885032 h 3205164"/>
                <a:gd name="connsiteX416" fmla="*/ 770053 w 3903662"/>
                <a:gd name="connsiteY416" fmla="*/ 898526 h 3205164"/>
                <a:gd name="connsiteX417" fmla="*/ 783574 w 3903662"/>
                <a:gd name="connsiteY417" fmla="*/ 910432 h 3205164"/>
                <a:gd name="connsiteX418" fmla="*/ 798686 w 3903662"/>
                <a:gd name="connsiteY418" fmla="*/ 920751 h 3205164"/>
                <a:gd name="connsiteX419" fmla="*/ 815389 w 3903662"/>
                <a:gd name="connsiteY419" fmla="*/ 931069 h 3205164"/>
                <a:gd name="connsiteX420" fmla="*/ 831296 w 3903662"/>
                <a:gd name="connsiteY420" fmla="*/ 939801 h 3205164"/>
                <a:gd name="connsiteX421" fmla="*/ 850385 w 3903662"/>
                <a:gd name="connsiteY421" fmla="*/ 945357 h 3205164"/>
                <a:gd name="connsiteX422" fmla="*/ 868678 w 3903662"/>
                <a:gd name="connsiteY422" fmla="*/ 949326 h 3205164"/>
                <a:gd name="connsiteX423" fmla="*/ 887767 w 3903662"/>
                <a:gd name="connsiteY423" fmla="*/ 952501 h 3205164"/>
                <a:gd name="connsiteX424" fmla="*/ 908446 w 3903662"/>
                <a:gd name="connsiteY424" fmla="*/ 954088 h 3205164"/>
                <a:gd name="connsiteX425" fmla="*/ 928330 w 3903662"/>
                <a:gd name="connsiteY425" fmla="*/ 952501 h 3205164"/>
                <a:gd name="connsiteX426" fmla="*/ 947419 w 3903662"/>
                <a:gd name="connsiteY426" fmla="*/ 949326 h 3205164"/>
                <a:gd name="connsiteX427" fmla="*/ 967303 w 3903662"/>
                <a:gd name="connsiteY427" fmla="*/ 945357 h 3205164"/>
                <a:gd name="connsiteX428" fmla="*/ 984801 w 3903662"/>
                <a:gd name="connsiteY428" fmla="*/ 939801 h 3205164"/>
                <a:gd name="connsiteX429" fmla="*/ 1002299 w 3903662"/>
                <a:gd name="connsiteY429" fmla="*/ 931069 h 3205164"/>
                <a:gd name="connsiteX430" fmla="*/ 1018206 w 3903662"/>
                <a:gd name="connsiteY430" fmla="*/ 920751 h 3205164"/>
                <a:gd name="connsiteX431" fmla="*/ 1033318 w 3903662"/>
                <a:gd name="connsiteY431" fmla="*/ 910432 h 3205164"/>
                <a:gd name="connsiteX432" fmla="*/ 1047634 w 3903662"/>
                <a:gd name="connsiteY432" fmla="*/ 898526 h 3205164"/>
                <a:gd name="connsiteX433" fmla="*/ 1059565 w 3903662"/>
                <a:gd name="connsiteY433" fmla="*/ 885032 h 3205164"/>
                <a:gd name="connsiteX434" fmla="*/ 1070700 w 3903662"/>
                <a:gd name="connsiteY434" fmla="*/ 869951 h 3205164"/>
                <a:gd name="connsiteX435" fmla="*/ 1081039 w 3903662"/>
                <a:gd name="connsiteY435" fmla="*/ 854076 h 3205164"/>
                <a:gd name="connsiteX436" fmla="*/ 1089788 w 3903662"/>
                <a:gd name="connsiteY436" fmla="*/ 838201 h 3205164"/>
                <a:gd name="connsiteX437" fmla="*/ 1095356 w 3903662"/>
                <a:gd name="connsiteY437" fmla="*/ 820738 h 3205164"/>
                <a:gd name="connsiteX438" fmla="*/ 1100923 w 3903662"/>
                <a:gd name="connsiteY438" fmla="*/ 801688 h 3205164"/>
                <a:gd name="connsiteX439" fmla="*/ 1104105 w 3903662"/>
                <a:gd name="connsiteY439" fmla="*/ 783432 h 3205164"/>
                <a:gd name="connsiteX440" fmla="*/ 1104900 w 3903662"/>
                <a:gd name="connsiteY440" fmla="*/ 764382 h 3205164"/>
                <a:gd name="connsiteX441" fmla="*/ 1104105 w 3903662"/>
                <a:gd name="connsiteY441" fmla="*/ 744538 h 3205164"/>
                <a:gd name="connsiteX442" fmla="*/ 1100923 w 3903662"/>
                <a:gd name="connsiteY442" fmla="*/ 726282 h 3205164"/>
                <a:gd name="connsiteX443" fmla="*/ 1095356 w 3903662"/>
                <a:gd name="connsiteY443" fmla="*/ 708025 h 3205164"/>
                <a:gd name="connsiteX444" fmla="*/ 1089788 w 3903662"/>
                <a:gd name="connsiteY444" fmla="*/ 690563 h 3205164"/>
                <a:gd name="connsiteX445" fmla="*/ 1081039 w 3903662"/>
                <a:gd name="connsiteY445" fmla="*/ 673894 h 3205164"/>
                <a:gd name="connsiteX446" fmla="*/ 1070700 w 3903662"/>
                <a:gd name="connsiteY446" fmla="*/ 658813 h 3205164"/>
                <a:gd name="connsiteX447" fmla="*/ 1059565 w 3903662"/>
                <a:gd name="connsiteY447" fmla="*/ 642938 h 3205164"/>
                <a:gd name="connsiteX448" fmla="*/ 1047634 w 3903662"/>
                <a:gd name="connsiteY448" fmla="*/ 629444 h 3205164"/>
                <a:gd name="connsiteX449" fmla="*/ 1033318 w 3903662"/>
                <a:gd name="connsiteY449" fmla="*/ 617538 h 3205164"/>
                <a:gd name="connsiteX450" fmla="*/ 1018206 w 3903662"/>
                <a:gd name="connsiteY450" fmla="*/ 607219 h 3205164"/>
                <a:gd name="connsiteX451" fmla="*/ 1002299 w 3903662"/>
                <a:gd name="connsiteY451" fmla="*/ 596900 h 3205164"/>
                <a:gd name="connsiteX452" fmla="*/ 984801 w 3903662"/>
                <a:gd name="connsiteY452" fmla="*/ 589757 h 3205164"/>
                <a:gd name="connsiteX453" fmla="*/ 967303 w 3903662"/>
                <a:gd name="connsiteY453" fmla="*/ 582613 h 3205164"/>
                <a:gd name="connsiteX454" fmla="*/ 947419 w 3903662"/>
                <a:gd name="connsiteY454" fmla="*/ 578644 h 3205164"/>
                <a:gd name="connsiteX455" fmla="*/ 928330 w 3903662"/>
                <a:gd name="connsiteY455" fmla="*/ 575469 h 3205164"/>
                <a:gd name="connsiteX456" fmla="*/ 1394220 w 3903662"/>
                <a:gd name="connsiteY456" fmla="*/ 0 h 3205164"/>
                <a:gd name="connsiteX457" fmla="*/ 1427548 w 3903662"/>
                <a:gd name="connsiteY457" fmla="*/ 0 h 3205164"/>
                <a:gd name="connsiteX458" fmla="*/ 1460083 w 3903662"/>
                <a:gd name="connsiteY458" fmla="*/ 794 h 3205164"/>
                <a:gd name="connsiteX459" fmla="*/ 1491823 w 3903662"/>
                <a:gd name="connsiteY459" fmla="*/ 3174 h 3205164"/>
                <a:gd name="connsiteX460" fmla="*/ 1523564 w 3903662"/>
                <a:gd name="connsiteY460" fmla="*/ 4761 h 3205164"/>
                <a:gd name="connsiteX461" fmla="*/ 1587046 w 3903662"/>
                <a:gd name="connsiteY461" fmla="*/ 11109 h 3205164"/>
                <a:gd name="connsiteX462" fmla="*/ 1649735 w 3903662"/>
                <a:gd name="connsiteY462" fmla="*/ 19838 h 3205164"/>
                <a:gd name="connsiteX463" fmla="*/ 1710836 w 3903662"/>
                <a:gd name="connsiteY463" fmla="*/ 30947 h 3205164"/>
                <a:gd name="connsiteX464" fmla="*/ 1771937 w 3903662"/>
                <a:gd name="connsiteY464" fmla="*/ 42849 h 3205164"/>
                <a:gd name="connsiteX465" fmla="*/ 1831451 w 3903662"/>
                <a:gd name="connsiteY465" fmla="*/ 58719 h 3205164"/>
                <a:gd name="connsiteX466" fmla="*/ 1889379 w 3903662"/>
                <a:gd name="connsiteY466" fmla="*/ 76176 h 3205164"/>
                <a:gd name="connsiteX467" fmla="*/ 1946512 w 3903662"/>
                <a:gd name="connsiteY467" fmla="*/ 95220 h 3205164"/>
                <a:gd name="connsiteX468" fmla="*/ 2002059 w 3903662"/>
                <a:gd name="connsiteY468" fmla="*/ 116645 h 3205164"/>
                <a:gd name="connsiteX469" fmla="*/ 2056812 w 3903662"/>
                <a:gd name="connsiteY469" fmla="*/ 140450 h 3205164"/>
                <a:gd name="connsiteX470" fmla="*/ 2109978 w 3903662"/>
                <a:gd name="connsiteY470" fmla="*/ 165048 h 3205164"/>
                <a:gd name="connsiteX471" fmla="*/ 2160763 w 3903662"/>
                <a:gd name="connsiteY471" fmla="*/ 192821 h 3205164"/>
                <a:gd name="connsiteX472" fmla="*/ 2211549 w 3903662"/>
                <a:gd name="connsiteY472" fmla="*/ 221387 h 3205164"/>
                <a:gd name="connsiteX473" fmla="*/ 2259160 w 3903662"/>
                <a:gd name="connsiteY473" fmla="*/ 252333 h 3205164"/>
                <a:gd name="connsiteX474" fmla="*/ 2306772 w 3903662"/>
                <a:gd name="connsiteY474" fmla="*/ 284073 h 3205164"/>
                <a:gd name="connsiteX475" fmla="*/ 2352002 w 3903662"/>
                <a:gd name="connsiteY475" fmla="*/ 318987 h 3205164"/>
                <a:gd name="connsiteX476" fmla="*/ 2394853 w 3903662"/>
                <a:gd name="connsiteY476" fmla="*/ 353901 h 3205164"/>
                <a:gd name="connsiteX477" fmla="*/ 2436116 w 3903662"/>
                <a:gd name="connsiteY477" fmla="*/ 390402 h 3205164"/>
                <a:gd name="connsiteX478" fmla="*/ 2475792 w 3903662"/>
                <a:gd name="connsiteY478" fmla="*/ 429284 h 3205164"/>
                <a:gd name="connsiteX479" fmla="*/ 2513088 w 3903662"/>
                <a:gd name="connsiteY479" fmla="*/ 469753 h 3205164"/>
                <a:gd name="connsiteX480" fmla="*/ 2531339 w 3903662"/>
                <a:gd name="connsiteY480" fmla="*/ 489590 h 3205164"/>
                <a:gd name="connsiteX481" fmla="*/ 2547209 w 3903662"/>
                <a:gd name="connsiteY481" fmla="*/ 510221 h 3205164"/>
                <a:gd name="connsiteX482" fmla="*/ 2564667 w 3903662"/>
                <a:gd name="connsiteY482" fmla="*/ 531646 h 3205164"/>
                <a:gd name="connsiteX483" fmla="*/ 2581331 w 3903662"/>
                <a:gd name="connsiteY483" fmla="*/ 553864 h 3205164"/>
                <a:gd name="connsiteX484" fmla="*/ 2596407 w 3903662"/>
                <a:gd name="connsiteY484" fmla="*/ 575288 h 3205164"/>
                <a:gd name="connsiteX485" fmla="*/ 2612278 w 3903662"/>
                <a:gd name="connsiteY485" fmla="*/ 597506 h 3205164"/>
                <a:gd name="connsiteX486" fmla="*/ 2626561 w 3903662"/>
                <a:gd name="connsiteY486" fmla="*/ 620518 h 3205164"/>
                <a:gd name="connsiteX487" fmla="*/ 2640845 w 3903662"/>
                <a:gd name="connsiteY487" fmla="*/ 642736 h 3205164"/>
                <a:gd name="connsiteX488" fmla="*/ 2654335 w 3903662"/>
                <a:gd name="connsiteY488" fmla="*/ 666541 h 3205164"/>
                <a:gd name="connsiteX489" fmla="*/ 2667825 w 3903662"/>
                <a:gd name="connsiteY489" fmla="*/ 688759 h 3205164"/>
                <a:gd name="connsiteX490" fmla="*/ 2679727 w 3903662"/>
                <a:gd name="connsiteY490" fmla="*/ 712564 h 3205164"/>
                <a:gd name="connsiteX491" fmla="*/ 2690837 w 3903662"/>
                <a:gd name="connsiteY491" fmla="*/ 735575 h 3205164"/>
                <a:gd name="connsiteX492" fmla="*/ 2701946 w 3903662"/>
                <a:gd name="connsiteY492" fmla="*/ 760174 h 3205164"/>
                <a:gd name="connsiteX493" fmla="*/ 2712262 w 3903662"/>
                <a:gd name="connsiteY493" fmla="*/ 784772 h 3205164"/>
                <a:gd name="connsiteX494" fmla="*/ 2722578 w 3903662"/>
                <a:gd name="connsiteY494" fmla="*/ 809371 h 3205164"/>
                <a:gd name="connsiteX495" fmla="*/ 2732100 w 3903662"/>
                <a:gd name="connsiteY495" fmla="*/ 833969 h 3205164"/>
                <a:gd name="connsiteX496" fmla="*/ 2740035 w 3903662"/>
                <a:gd name="connsiteY496" fmla="*/ 858568 h 3205164"/>
                <a:gd name="connsiteX497" fmla="*/ 2748764 w 3903662"/>
                <a:gd name="connsiteY497" fmla="*/ 884753 h 3205164"/>
                <a:gd name="connsiteX498" fmla="*/ 2755906 w 3903662"/>
                <a:gd name="connsiteY498" fmla="*/ 910145 h 3205164"/>
                <a:gd name="connsiteX499" fmla="*/ 2761460 w 3903662"/>
                <a:gd name="connsiteY499" fmla="*/ 935537 h 3205164"/>
                <a:gd name="connsiteX500" fmla="*/ 2767808 w 3903662"/>
                <a:gd name="connsiteY500" fmla="*/ 961723 h 3205164"/>
                <a:gd name="connsiteX501" fmla="*/ 2773363 w 3903662"/>
                <a:gd name="connsiteY501" fmla="*/ 987908 h 3205164"/>
                <a:gd name="connsiteX502" fmla="*/ 2743209 w 3903662"/>
                <a:gd name="connsiteY502" fmla="*/ 987115 h 3205164"/>
                <a:gd name="connsiteX503" fmla="*/ 2713849 w 3903662"/>
                <a:gd name="connsiteY503" fmla="*/ 987115 h 3205164"/>
                <a:gd name="connsiteX504" fmla="*/ 2680521 w 3903662"/>
                <a:gd name="connsiteY504" fmla="*/ 987115 h 3205164"/>
                <a:gd name="connsiteX505" fmla="*/ 2648780 w 3903662"/>
                <a:gd name="connsiteY505" fmla="*/ 987908 h 3205164"/>
                <a:gd name="connsiteX506" fmla="*/ 2616246 w 3903662"/>
                <a:gd name="connsiteY506" fmla="*/ 990289 h 3205164"/>
                <a:gd name="connsiteX507" fmla="*/ 2584505 w 3903662"/>
                <a:gd name="connsiteY507" fmla="*/ 991876 h 3205164"/>
                <a:gd name="connsiteX508" fmla="*/ 2552764 w 3903662"/>
                <a:gd name="connsiteY508" fmla="*/ 995050 h 3205164"/>
                <a:gd name="connsiteX509" fmla="*/ 2521023 w 3903662"/>
                <a:gd name="connsiteY509" fmla="*/ 999017 h 3205164"/>
                <a:gd name="connsiteX510" fmla="*/ 2489282 w 3903662"/>
                <a:gd name="connsiteY510" fmla="*/ 1003778 h 3205164"/>
                <a:gd name="connsiteX511" fmla="*/ 2458334 w 3903662"/>
                <a:gd name="connsiteY511" fmla="*/ 1008539 h 3205164"/>
                <a:gd name="connsiteX512" fmla="*/ 2427387 w 3903662"/>
                <a:gd name="connsiteY512" fmla="*/ 1014094 h 3205164"/>
                <a:gd name="connsiteX513" fmla="*/ 2397233 w 3903662"/>
                <a:gd name="connsiteY513" fmla="*/ 1019648 h 3205164"/>
                <a:gd name="connsiteX514" fmla="*/ 2366286 w 3903662"/>
                <a:gd name="connsiteY514" fmla="*/ 1026790 h 3205164"/>
                <a:gd name="connsiteX515" fmla="*/ 2336132 w 3903662"/>
                <a:gd name="connsiteY515" fmla="*/ 1033931 h 3205164"/>
                <a:gd name="connsiteX516" fmla="*/ 2306772 w 3903662"/>
                <a:gd name="connsiteY516" fmla="*/ 1042660 h 3205164"/>
                <a:gd name="connsiteX517" fmla="*/ 2276618 w 3903662"/>
                <a:gd name="connsiteY517" fmla="*/ 1051388 h 3205164"/>
                <a:gd name="connsiteX518" fmla="*/ 2248051 w 3903662"/>
                <a:gd name="connsiteY518" fmla="*/ 1060910 h 3205164"/>
                <a:gd name="connsiteX519" fmla="*/ 2219484 w 3903662"/>
                <a:gd name="connsiteY519" fmla="*/ 1070432 h 3205164"/>
                <a:gd name="connsiteX520" fmla="*/ 2191711 w 3903662"/>
                <a:gd name="connsiteY520" fmla="*/ 1080748 h 3205164"/>
                <a:gd name="connsiteX521" fmla="*/ 2163144 w 3903662"/>
                <a:gd name="connsiteY521" fmla="*/ 1091857 h 3205164"/>
                <a:gd name="connsiteX522" fmla="*/ 2135371 w 3903662"/>
                <a:gd name="connsiteY522" fmla="*/ 1102966 h 3205164"/>
                <a:gd name="connsiteX523" fmla="*/ 2109184 w 3903662"/>
                <a:gd name="connsiteY523" fmla="*/ 1114868 h 3205164"/>
                <a:gd name="connsiteX524" fmla="*/ 2082205 w 3903662"/>
                <a:gd name="connsiteY524" fmla="*/ 1127564 h 3205164"/>
                <a:gd name="connsiteX525" fmla="*/ 2055225 w 3903662"/>
                <a:gd name="connsiteY525" fmla="*/ 1141054 h 3205164"/>
                <a:gd name="connsiteX526" fmla="*/ 2029832 w 3903662"/>
                <a:gd name="connsiteY526" fmla="*/ 1154543 h 3205164"/>
                <a:gd name="connsiteX527" fmla="*/ 2004439 w 3903662"/>
                <a:gd name="connsiteY527" fmla="*/ 1168826 h 3205164"/>
                <a:gd name="connsiteX528" fmla="*/ 1979047 w 3903662"/>
                <a:gd name="connsiteY528" fmla="*/ 1183109 h 3205164"/>
                <a:gd name="connsiteX529" fmla="*/ 1954447 w 3903662"/>
                <a:gd name="connsiteY529" fmla="*/ 1198186 h 3205164"/>
                <a:gd name="connsiteX530" fmla="*/ 1930642 w 3903662"/>
                <a:gd name="connsiteY530" fmla="*/ 1213262 h 3205164"/>
                <a:gd name="connsiteX531" fmla="*/ 1906043 w 3903662"/>
                <a:gd name="connsiteY531" fmla="*/ 1229926 h 3205164"/>
                <a:gd name="connsiteX532" fmla="*/ 1883030 w 3903662"/>
                <a:gd name="connsiteY532" fmla="*/ 1246589 h 3205164"/>
                <a:gd name="connsiteX533" fmla="*/ 1860018 w 3903662"/>
                <a:gd name="connsiteY533" fmla="*/ 1262459 h 3205164"/>
                <a:gd name="connsiteX534" fmla="*/ 1838593 w 3903662"/>
                <a:gd name="connsiteY534" fmla="*/ 1279916 h 3205164"/>
                <a:gd name="connsiteX535" fmla="*/ 1815581 w 3903662"/>
                <a:gd name="connsiteY535" fmla="*/ 1298960 h 3205164"/>
                <a:gd name="connsiteX536" fmla="*/ 1794949 w 3903662"/>
                <a:gd name="connsiteY536" fmla="*/ 1317211 h 3205164"/>
                <a:gd name="connsiteX537" fmla="*/ 1773524 w 3903662"/>
                <a:gd name="connsiteY537" fmla="*/ 1335461 h 3205164"/>
                <a:gd name="connsiteX538" fmla="*/ 1754480 w 3903662"/>
                <a:gd name="connsiteY538" fmla="*/ 1355299 h 3205164"/>
                <a:gd name="connsiteX539" fmla="*/ 1733848 w 3903662"/>
                <a:gd name="connsiteY539" fmla="*/ 1374343 h 3205164"/>
                <a:gd name="connsiteX540" fmla="*/ 1715597 w 3903662"/>
                <a:gd name="connsiteY540" fmla="*/ 1394181 h 3205164"/>
                <a:gd name="connsiteX541" fmla="*/ 1696552 w 3903662"/>
                <a:gd name="connsiteY541" fmla="*/ 1414812 h 3205164"/>
                <a:gd name="connsiteX542" fmla="*/ 1678301 w 3903662"/>
                <a:gd name="connsiteY542" fmla="*/ 1434649 h 3205164"/>
                <a:gd name="connsiteX543" fmla="*/ 1660844 w 3903662"/>
                <a:gd name="connsiteY543" fmla="*/ 1456867 h 3205164"/>
                <a:gd name="connsiteX544" fmla="*/ 1644180 w 3903662"/>
                <a:gd name="connsiteY544" fmla="*/ 1476705 h 3205164"/>
                <a:gd name="connsiteX545" fmla="*/ 1628309 w 3903662"/>
                <a:gd name="connsiteY545" fmla="*/ 1499716 h 3205164"/>
                <a:gd name="connsiteX546" fmla="*/ 1612439 w 3903662"/>
                <a:gd name="connsiteY546" fmla="*/ 1521141 h 3205164"/>
                <a:gd name="connsiteX547" fmla="*/ 1597362 w 3903662"/>
                <a:gd name="connsiteY547" fmla="*/ 1543359 h 3205164"/>
                <a:gd name="connsiteX548" fmla="*/ 1583079 w 3903662"/>
                <a:gd name="connsiteY548" fmla="*/ 1566370 h 3205164"/>
                <a:gd name="connsiteX549" fmla="*/ 1569589 w 3903662"/>
                <a:gd name="connsiteY549" fmla="*/ 1589382 h 3205164"/>
                <a:gd name="connsiteX550" fmla="*/ 1556099 w 3903662"/>
                <a:gd name="connsiteY550" fmla="*/ 1613187 h 3205164"/>
                <a:gd name="connsiteX551" fmla="*/ 1544196 w 3903662"/>
                <a:gd name="connsiteY551" fmla="*/ 1636992 h 3205164"/>
                <a:gd name="connsiteX552" fmla="*/ 1531500 w 3903662"/>
                <a:gd name="connsiteY552" fmla="*/ 1660797 h 3205164"/>
                <a:gd name="connsiteX553" fmla="*/ 1521184 w 3903662"/>
                <a:gd name="connsiteY553" fmla="*/ 1685395 h 3205164"/>
                <a:gd name="connsiteX554" fmla="*/ 1510075 w 3903662"/>
                <a:gd name="connsiteY554" fmla="*/ 1709994 h 3205164"/>
                <a:gd name="connsiteX555" fmla="*/ 1501346 w 3903662"/>
                <a:gd name="connsiteY555" fmla="*/ 1734592 h 3205164"/>
                <a:gd name="connsiteX556" fmla="*/ 1491823 w 3903662"/>
                <a:gd name="connsiteY556" fmla="*/ 1759984 h 3205164"/>
                <a:gd name="connsiteX557" fmla="*/ 1483888 w 3903662"/>
                <a:gd name="connsiteY557" fmla="*/ 1785376 h 3205164"/>
                <a:gd name="connsiteX558" fmla="*/ 1476747 w 3903662"/>
                <a:gd name="connsiteY558" fmla="*/ 1811562 h 3205164"/>
                <a:gd name="connsiteX559" fmla="*/ 1470398 w 3903662"/>
                <a:gd name="connsiteY559" fmla="*/ 1836954 h 3205164"/>
                <a:gd name="connsiteX560" fmla="*/ 1464050 w 3903662"/>
                <a:gd name="connsiteY560" fmla="*/ 1862346 h 3205164"/>
                <a:gd name="connsiteX561" fmla="*/ 1459289 w 3903662"/>
                <a:gd name="connsiteY561" fmla="*/ 1889325 h 3205164"/>
                <a:gd name="connsiteX562" fmla="*/ 1453734 w 3903662"/>
                <a:gd name="connsiteY562" fmla="*/ 1915510 h 3205164"/>
                <a:gd name="connsiteX563" fmla="*/ 1450560 w 3903662"/>
                <a:gd name="connsiteY563" fmla="*/ 1942489 h 3205164"/>
                <a:gd name="connsiteX564" fmla="*/ 1447386 w 3903662"/>
                <a:gd name="connsiteY564" fmla="*/ 1968675 h 3205164"/>
                <a:gd name="connsiteX565" fmla="*/ 1445799 w 3903662"/>
                <a:gd name="connsiteY565" fmla="*/ 1996447 h 3205164"/>
                <a:gd name="connsiteX566" fmla="*/ 1445006 w 3903662"/>
                <a:gd name="connsiteY566" fmla="*/ 2023426 h 3205164"/>
                <a:gd name="connsiteX567" fmla="*/ 1443419 w 3903662"/>
                <a:gd name="connsiteY567" fmla="*/ 2051199 h 3205164"/>
                <a:gd name="connsiteX568" fmla="*/ 1445006 w 3903662"/>
                <a:gd name="connsiteY568" fmla="*/ 2086906 h 3205164"/>
                <a:gd name="connsiteX569" fmla="*/ 1446593 w 3903662"/>
                <a:gd name="connsiteY569" fmla="*/ 2122614 h 3205164"/>
                <a:gd name="connsiteX570" fmla="*/ 1450560 w 3903662"/>
                <a:gd name="connsiteY570" fmla="*/ 2158321 h 3205164"/>
                <a:gd name="connsiteX571" fmla="*/ 1454528 w 3903662"/>
                <a:gd name="connsiteY571" fmla="*/ 2193235 h 3205164"/>
                <a:gd name="connsiteX572" fmla="*/ 1461670 w 3903662"/>
                <a:gd name="connsiteY572" fmla="*/ 2228149 h 3205164"/>
                <a:gd name="connsiteX573" fmla="*/ 1469605 w 3903662"/>
                <a:gd name="connsiteY573" fmla="*/ 2262270 h 3205164"/>
                <a:gd name="connsiteX574" fmla="*/ 1478334 w 3903662"/>
                <a:gd name="connsiteY574" fmla="*/ 2296390 h 3205164"/>
                <a:gd name="connsiteX575" fmla="*/ 1488649 w 3903662"/>
                <a:gd name="connsiteY575" fmla="*/ 2329718 h 3205164"/>
                <a:gd name="connsiteX576" fmla="*/ 1441832 w 3903662"/>
                <a:gd name="connsiteY576" fmla="*/ 2332098 h 3205164"/>
                <a:gd name="connsiteX577" fmla="*/ 1394220 w 3903662"/>
                <a:gd name="connsiteY577" fmla="*/ 2332892 h 3205164"/>
                <a:gd name="connsiteX578" fmla="*/ 1337086 w 3903662"/>
                <a:gd name="connsiteY578" fmla="*/ 2332098 h 3205164"/>
                <a:gd name="connsiteX579" fmla="*/ 1279953 w 3903662"/>
                <a:gd name="connsiteY579" fmla="*/ 2328924 h 3205164"/>
                <a:gd name="connsiteX580" fmla="*/ 1223613 w 3903662"/>
                <a:gd name="connsiteY580" fmla="*/ 2323370 h 3205164"/>
                <a:gd name="connsiteX581" fmla="*/ 1168066 w 3903662"/>
                <a:gd name="connsiteY581" fmla="*/ 2317815 h 3205164"/>
                <a:gd name="connsiteX582" fmla="*/ 1113313 w 3903662"/>
                <a:gd name="connsiteY582" fmla="*/ 2308293 h 3205164"/>
                <a:gd name="connsiteX583" fmla="*/ 1059353 w 3903662"/>
                <a:gd name="connsiteY583" fmla="*/ 2297977 h 3205164"/>
                <a:gd name="connsiteX584" fmla="*/ 1006187 w 3903662"/>
                <a:gd name="connsiteY584" fmla="*/ 2286868 h 3205164"/>
                <a:gd name="connsiteX585" fmla="*/ 953815 w 3903662"/>
                <a:gd name="connsiteY585" fmla="*/ 2272585 h 3205164"/>
                <a:gd name="connsiteX586" fmla="*/ 930009 w 3903662"/>
                <a:gd name="connsiteY586" fmla="*/ 2266237 h 3205164"/>
                <a:gd name="connsiteX587" fmla="*/ 426122 w 3903662"/>
                <a:gd name="connsiteY587" fmla="*/ 2522538 h 3205164"/>
                <a:gd name="connsiteX588" fmla="*/ 560227 w 3903662"/>
                <a:gd name="connsiteY588" fmla="*/ 2101189 h 3205164"/>
                <a:gd name="connsiteX589" fmla="*/ 547531 w 3903662"/>
                <a:gd name="connsiteY589" fmla="*/ 2093254 h 3205164"/>
                <a:gd name="connsiteX590" fmla="*/ 517377 w 3903662"/>
                <a:gd name="connsiteY590" fmla="*/ 2072623 h 3205164"/>
                <a:gd name="connsiteX591" fmla="*/ 486430 w 3903662"/>
                <a:gd name="connsiteY591" fmla="*/ 2051199 h 3205164"/>
                <a:gd name="connsiteX592" fmla="*/ 457863 w 3903662"/>
                <a:gd name="connsiteY592" fmla="*/ 2029774 h 3205164"/>
                <a:gd name="connsiteX593" fmla="*/ 428503 w 3903662"/>
                <a:gd name="connsiteY593" fmla="*/ 2006763 h 3205164"/>
                <a:gd name="connsiteX594" fmla="*/ 399936 w 3903662"/>
                <a:gd name="connsiteY594" fmla="*/ 1984545 h 3205164"/>
                <a:gd name="connsiteX595" fmla="*/ 373750 w 3903662"/>
                <a:gd name="connsiteY595" fmla="*/ 1960740 h 3205164"/>
                <a:gd name="connsiteX596" fmla="*/ 346770 w 3903662"/>
                <a:gd name="connsiteY596" fmla="*/ 1936141 h 3205164"/>
                <a:gd name="connsiteX597" fmla="*/ 321377 w 3903662"/>
                <a:gd name="connsiteY597" fmla="*/ 1911543 h 3205164"/>
                <a:gd name="connsiteX598" fmla="*/ 296778 w 3903662"/>
                <a:gd name="connsiteY598" fmla="*/ 1886151 h 3205164"/>
                <a:gd name="connsiteX599" fmla="*/ 272972 w 3903662"/>
                <a:gd name="connsiteY599" fmla="*/ 1859172 h 3205164"/>
                <a:gd name="connsiteX600" fmla="*/ 250753 w 3903662"/>
                <a:gd name="connsiteY600" fmla="*/ 1832986 h 3205164"/>
                <a:gd name="connsiteX601" fmla="*/ 227741 w 3903662"/>
                <a:gd name="connsiteY601" fmla="*/ 1806007 h 3205164"/>
                <a:gd name="connsiteX602" fmla="*/ 207110 w 3903662"/>
                <a:gd name="connsiteY602" fmla="*/ 1777441 h 3205164"/>
                <a:gd name="connsiteX603" fmla="*/ 187272 w 3903662"/>
                <a:gd name="connsiteY603" fmla="*/ 1749668 h 3205164"/>
                <a:gd name="connsiteX604" fmla="*/ 167433 w 3903662"/>
                <a:gd name="connsiteY604" fmla="*/ 1721102 h 3205164"/>
                <a:gd name="connsiteX605" fmla="*/ 149182 w 3903662"/>
                <a:gd name="connsiteY605" fmla="*/ 1690950 h 3205164"/>
                <a:gd name="connsiteX606" fmla="*/ 131725 w 3903662"/>
                <a:gd name="connsiteY606" fmla="*/ 1661590 h 3205164"/>
                <a:gd name="connsiteX607" fmla="*/ 115061 w 3903662"/>
                <a:gd name="connsiteY607" fmla="*/ 1630644 h 3205164"/>
                <a:gd name="connsiteX608" fmla="*/ 99984 w 3903662"/>
                <a:gd name="connsiteY608" fmla="*/ 1599697 h 3205164"/>
                <a:gd name="connsiteX609" fmla="*/ 85701 w 3903662"/>
                <a:gd name="connsiteY609" fmla="*/ 1569544 h 3205164"/>
                <a:gd name="connsiteX610" fmla="*/ 72211 w 3903662"/>
                <a:gd name="connsiteY610" fmla="*/ 1537804 h 3205164"/>
                <a:gd name="connsiteX611" fmla="*/ 59514 w 3903662"/>
                <a:gd name="connsiteY611" fmla="*/ 1506064 h 3205164"/>
                <a:gd name="connsiteX612" fmla="*/ 48405 w 3903662"/>
                <a:gd name="connsiteY612" fmla="*/ 1472737 h 3205164"/>
                <a:gd name="connsiteX613" fmla="*/ 39676 w 3903662"/>
                <a:gd name="connsiteY613" fmla="*/ 1440204 h 3205164"/>
                <a:gd name="connsiteX614" fmla="*/ 30154 w 3903662"/>
                <a:gd name="connsiteY614" fmla="*/ 1407670 h 3205164"/>
                <a:gd name="connsiteX615" fmla="*/ 22219 w 3903662"/>
                <a:gd name="connsiteY615" fmla="*/ 1373550 h 3205164"/>
                <a:gd name="connsiteX616" fmla="*/ 15871 w 3903662"/>
                <a:gd name="connsiteY616" fmla="*/ 1339429 h 3205164"/>
                <a:gd name="connsiteX617" fmla="*/ 9522 w 3903662"/>
                <a:gd name="connsiteY617" fmla="*/ 1306102 h 3205164"/>
                <a:gd name="connsiteX618" fmla="*/ 5555 w 3903662"/>
                <a:gd name="connsiteY618" fmla="*/ 1271188 h 3205164"/>
                <a:gd name="connsiteX619" fmla="*/ 2381 w 3903662"/>
                <a:gd name="connsiteY619" fmla="*/ 1236274 h 3205164"/>
                <a:gd name="connsiteX620" fmla="*/ 0 w 3903662"/>
                <a:gd name="connsiteY620" fmla="*/ 1201360 h 3205164"/>
                <a:gd name="connsiteX621" fmla="*/ 0 w 3903662"/>
                <a:gd name="connsiteY621" fmla="*/ 1166446 h 3205164"/>
                <a:gd name="connsiteX622" fmla="*/ 0 w 3903662"/>
                <a:gd name="connsiteY622" fmla="*/ 1137086 h 3205164"/>
                <a:gd name="connsiteX623" fmla="*/ 2381 w 3903662"/>
                <a:gd name="connsiteY623" fmla="*/ 1106140 h 3205164"/>
                <a:gd name="connsiteX624" fmla="*/ 4761 w 3903662"/>
                <a:gd name="connsiteY624" fmla="*/ 1075987 h 3205164"/>
                <a:gd name="connsiteX625" fmla="*/ 7935 w 3903662"/>
                <a:gd name="connsiteY625" fmla="*/ 1047421 h 3205164"/>
                <a:gd name="connsiteX626" fmla="*/ 11903 w 3903662"/>
                <a:gd name="connsiteY626" fmla="*/ 1018061 h 3205164"/>
                <a:gd name="connsiteX627" fmla="*/ 15871 w 3903662"/>
                <a:gd name="connsiteY627" fmla="*/ 989495 h 3205164"/>
                <a:gd name="connsiteX628" fmla="*/ 22219 w 3903662"/>
                <a:gd name="connsiteY628" fmla="*/ 959342 h 3205164"/>
                <a:gd name="connsiteX629" fmla="*/ 27773 w 3903662"/>
                <a:gd name="connsiteY629" fmla="*/ 931570 h 3205164"/>
                <a:gd name="connsiteX630" fmla="*/ 36502 w 3903662"/>
                <a:gd name="connsiteY630" fmla="*/ 903004 h 3205164"/>
                <a:gd name="connsiteX631" fmla="*/ 44437 w 3903662"/>
                <a:gd name="connsiteY631" fmla="*/ 875231 h 3205164"/>
                <a:gd name="connsiteX632" fmla="*/ 52373 w 3903662"/>
                <a:gd name="connsiteY632" fmla="*/ 846665 h 3205164"/>
                <a:gd name="connsiteX633" fmla="*/ 62688 w 3903662"/>
                <a:gd name="connsiteY633" fmla="*/ 819686 h 3205164"/>
                <a:gd name="connsiteX634" fmla="*/ 73004 w 3903662"/>
                <a:gd name="connsiteY634" fmla="*/ 792707 h 3205164"/>
                <a:gd name="connsiteX635" fmla="*/ 84114 w 3903662"/>
                <a:gd name="connsiteY635" fmla="*/ 765728 h 3205164"/>
                <a:gd name="connsiteX636" fmla="*/ 96810 w 3903662"/>
                <a:gd name="connsiteY636" fmla="*/ 738749 h 3205164"/>
                <a:gd name="connsiteX637" fmla="*/ 110300 w 3903662"/>
                <a:gd name="connsiteY637" fmla="*/ 712564 h 3205164"/>
                <a:gd name="connsiteX638" fmla="*/ 122996 w 3903662"/>
                <a:gd name="connsiteY638" fmla="*/ 686378 h 3205164"/>
                <a:gd name="connsiteX639" fmla="*/ 138073 w 3903662"/>
                <a:gd name="connsiteY639" fmla="*/ 660986 h 3205164"/>
                <a:gd name="connsiteX640" fmla="*/ 153150 w 3903662"/>
                <a:gd name="connsiteY640" fmla="*/ 635594 h 3205164"/>
                <a:gd name="connsiteX641" fmla="*/ 168227 w 3903662"/>
                <a:gd name="connsiteY641" fmla="*/ 610996 h 3205164"/>
                <a:gd name="connsiteX642" fmla="*/ 184891 w 3903662"/>
                <a:gd name="connsiteY642" fmla="*/ 586397 h 3205164"/>
                <a:gd name="connsiteX643" fmla="*/ 202349 w 3903662"/>
                <a:gd name="connsiteY643" fmla="*/ 561799 h 3205164"/>
                <a:gd name="connsiteX644" fmla="*/ 219806 w 3903662"/>
                <a:gd name="connsiteY644" fmla="*/ 537994 h 3205164"/>
                <a:gd name="connsiteX645" fmla="*/ 238057 w 3903662"/>
                <a:gd name="connsiteY645" fmla="*/ 514189 h 3205164"/>
                <a:gd name="connsiteX646" fmla="*/ 257895 w 3903662"/>
                <a:gd name="connsiteY646" fmla="*/ 491177 h 3205164"/>
                <a:gd name="connsiteX647" fmla="*/ 276940 w 3903662"/>
                <a:gd name="connsiteY647" fmla="*/ 468166 h 3205164"/>
                <a:gd name="connsiteX648" fmla="*/ 297571 w 3903662"/>
                <a:gd name="connsiteY648" fmla="*/ 445947 h 3205164"/>
                <a:gd name="connsiteX649" fmla="*/ 318203 w 3903662"/>
                <a:gd name="connsiteY649" fmla="*/ 424523 h 3205164"/>
                <a:gd name="connsiteX650" fmla="*/ 340422 w 3903662"/>
                <a:gd name="connsiteY650" fmla="*/ 403098 h 3205164"/>
                <a:gd name="connsiteX651" fmla="*/ 361847 w 3903662"/>
                <a:gd name="connsiteY651" fmla="*/ 382467 h 3205164"/>
                <a:gd name="connsiteX652" fmla="*/ 384859 w 3903662"/>
                <a:gd name="connsiteY652" fmla="*/ 361836 h 3205164"/>
                <a:gd name="connsiteX653" fmla="*/ 408665 w 3903662"/>
                <a:gd name="connsiteY653" fmla="*/ 341205 h 3205164"/>
                <a:gd name="connsiteX654" fmla="*/ 433264 w 3903662"/>
                <a:gd name="connsiteY654" fmla="*/ 322161 h 3205164"/>
                <a:gd name="connsiteX655" fmla="*/ 456276 w 3903662"/>
                <a:gd name="connsiteY655" fmla="*/ 303117 h 3205164"/>
                <a:gd name="connsiteX656" fmla="*/ 482462 w 3903662"/>
                <a:gd name="connsiteY656" fmla="*/ 284867 h 3205164"/>
                <a:gd name="connsiteX657" fmla="*/ 507855 w 3903662"/>
                <a:gd name="connsiteY657" fmla="*/ 266616 h 3205164"/>
                <a:gd name="connsiteX658" fmla="*/ 533248 w 3903662"/>
                <a:gd name="connsiteY658" fmla="*/ 249159 h 3205164"/>
                <a:gd name="connsiteX659" fmla="*/ 560227 w 3903662"/>
                <a:gd name="connsiteY659" fmla="*/ 231702 h 3205164"/>
                <a:gd name="connsiteX660" fmla="*/ 588001 w 3903662"/>
                <a:gd name="connsiteY660" fmla="*/ 215039 h 3205164"/>
                <a:gd name="connsiteX661" fmla="*/ 615774 w 3903662"/>
                <a:gd name="connsiteY661" fmla="*/ 199169 h 3205164"/>
                <a:gd name="connsiteX662" fmla="*/ 642754 w 3903662"/>
                <a:gd name="connsiteY662" fmla="*/ 183299 h 3205164"/>
                <a:gd name="connsiteX663" fmla="*/ 672114 w 3903662"/>
                <a:gd name="connsiteY663" fmla="*/ 169016 h 3205164"/>
                <a:gd name="connsiteX664" fmla="*/ 700681 w 3903662"/>
                <a:gd name="connsiteY664" fmla="*/ 154733 h 3205164"/>
                <a:gd name="connsiteX665" fmla="*/ 730041 w 3903662"/>
                <a:gd name="connsiteY665" fmla="*/ 140450 h 3205164"/>
                <a:gd name="connsiteX666" fmla="*/ 760195 w 3903662"/>
                <a:gd name="connsiteY666" fmla="*/ 127754 h 3205164"/>
                <a:gd name="connsiteX667" fmla="*/ 789556 w 3903662"/>
                <a:gd name="connsiteY667" fmla="*/ 115058 h 3205164"/>
                <a:gd name="connsiteX668" fmla="*/ 820503 w 3903662"/>
                <a:gd name="connsiteY668" fmla="*/ 103155 h 3205164"/>
                <a:gd name="connsiteX669" fmla="*/ 852244 w 3903662"/>
                <a:gd name="connsiteY669" fmla="*/ 92046 h 3205164"/>
                <a:gd name="connsiteX670" fmla="*/ 883191 w 3903662"/>
                <a:gd name="connsiteY670" fmla="*/ 80937 h 3205164"/>
                <a:gd name="connsiteX671" fmla="*/ 914932 w 3903662"/>
                <a:gd name="connsiteY671" fmla="*/ 70622 h 3205164"/>
                <a:gd name="connsiteX672" fmla="*/ 947467 w 3903662"/>
                <a:gd name="connsiteY672" fmla="*/ 61893 h 3205164"/>
                <a:gd name="connsiteX673" fmla="*/ 980001 w 3903662"/>
                <a:gd name="connsiteY673" fmla="*/ 52371 h 3205164"/>
                <a:gd name="connsiteX674" fmla="*/ 1013329 w 3903662"/>
                <a:gd name="connsiteY674" fmla="*/ 44436 h 3205164"/>
                <a:gd name="connsiteX675" fmla="*/ 1045864 w 3903662"/>
                <a:gd name="connsiteY675" fmla="*/ 37295 h 3205164"/>
                <a:gd name="connsiteX676" fmla="*/ 1079985 w 3903662"/>
                <a:gd name="connsiteY676" fmla="*/ 29360 h 3205164"/>
                <a:gd name="connsiteX677" fmla="*/ 1113313 w 3903662"/>
                <a:gd name="connsiteY677" fmla="*/ 23805 h 3205164"/>
                <a:gd name="connsiteX678" fmla="*/ 1147434 w 3903662"/>
                <a:gd name="connsiteY678" fmla="*/ 18251 h 3205164"/>
                <a:gd name="connsiteX679" fmla="*/ 1182350 w 3903662"/>
                <a:gd name="connsiteY679" fmla="*/ 13490 h 3205164"/>
                <a:gd name="connsiteX680" fmla="*/ 1217265 w 3903662"/>
                <a:gd name="connsiteY680" fmla="*/ 9522 h 3205164"/>
                <a:gd name="connsiteX681" fmla="*/ 1252180 w 3903662"/>
                <a:gd name="connsiteY681" fmla="*/ 6348 h 3205164"/>
                <a:gd name="connsiteX682" fmla="*/ 1287095 w 3903662"/>
                <a:gd name="connsiteY682" fmla="*/ 3174 h 3205164"/>
                <a:gd name="connsiteX683" fmla="*/ 1322803 w 3903662"/>
                <a:gd name="connsiteY683" fmla="*/ 2381 h 3205164"/>
                <a:gd name="connsiteX684" fmla="*/ 1358512 w 3903662"/>
                <a:gd name="connsiteY684" fmla="*/ 794 h 320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</a:cxnLst>
              <a:rect l="l" t="t" r="r" b="b"/>
              <a:pathLst>
                <a:path w="3903662" h="3205164">
                  <a:moveTo>
                    <a:pt x="3133724" y="1558926"/>
                  </a:moveTo>
                  <a:lnTo>
                    <a:pt x="3117849" y="1559722"/>
                  </a:lnTo>
                  <a:lnTo>
                    <a:pt x="3101181" y="1562109"/>
                  </a:lnTo>
                  <a:lnTo>
                    <a:pt x="3084512" y="1566088"/>
                  </a:lnTo>
                  <a:lnTo>
                    <a:pt x="3070224" y="1570862"/>
                  </a:lnTo>
                  <a:lnTo>
                    <a:pt x="3055937" y="1578024"/>
                  </a:lnTo>
                  <a:lnTo>
                    <a:pt x="3041649" y="1586776"/>
                  </a:lnTo>
                  <a:lnTo>
                    <a:pt x="3029743" y="1595529"/>
                  </a:lnTo>
                  <a:lnTo>
                    <a:pt x="3017043" y="1605874"/>
                  </a:lnTo>
                  <a:lnTo>
                    <a:pt x="3006724" y="1617014"/>
                  </a:lnTo>
                  <a:lnTo>
                    <a:pt x="2997993" y="1629745"/>
                  </a:lnTo>
                  <a:lnTo>
                    <a:pt x="2989262" y="1643273"/>
                  </a:lnTo>
                  <a:lnTo>
                    <a:pt x="2982118" y="1656004"/>
                  </a:lnTo>
                  <a:lnTo>
                    <a:pt x="2975768" y="1671918"/>
                  </a:lnTo>
                  <a:lnTo>
                    <a:pt x="2971799" y="1687037"/>
                  </a:lnTo>
                  <a:lnTo>
                    <a:pt x="2970212" y="1702951"/>
                  </a:lnTo>
                  <a:lnTo>
                    <a:pt x="2968624" y="1718866"/>
                  </a:lnTo>
                  <a:lnTo>
                    <a:pt x="2970212" y="1735576"/>
                  </a:lnTo>
                  <a:lnTo>
                    <a:pt x="2971799" y="1750694"/>
                  </a:lnTo>
                  <a:lnTo>
                    <a:pt x="2975768" y="1766609"/>
                  </a:lnTo>
                  <a:lnTo>
                    <a:pt x="2982118" y="1781727"/>
                  </a:lnTo>
                  <a:lnTo>
                    <a:pt x="2989262" y="1796050"/>
                  </a:lnTo>
                  <a:lnTo>
                    <a:pt x="2997993" y="1808782"/>
                  </a:lnTo>
                  <a:lnTo>
                    <a:pt x="3006724" y="1820718"/>
                  </a:lnTo>
                  <a:lnTo>
                    <a:pt x="3017043" y="1833449"/>
                  </a:lnTo>
                  <a:lnTo>
                    <a:pt x="3029743" y="1843794"/>
                  </a:lnTo>
                  <a:lnTo>
                    <a:pt x="3041649" y="1852547"/>
                  </a:lnTo>
                  <a:lnTo>
                    <a:pt x="3055937" y="1859708"/>
                  </a:lnTo>
                  <a:lnTo>
                    <a:pt x="3070224" y="1866869"/>
                  </a:lnTo>
                  <a:lnTo>
                    <a:pt x="3084512" y="1872440"/>
                  </a:lnTo>
                  <a:lnTo>
                    <a:pt x="3101181" y="1876418"/>
                  </a:lnTo>
                  <a:lnTo>
                    <a:pt x="3117849" y="1879601"/>
                  </a:lnTo>
                  <a:lnTo>
                    <a:pt x="3133724" y="1879601"/>
                  </a:lnTo>
                  <a:lnTo>
                    <a:pt x="3151187" y="1879601"/>
                  </a:lnTo>
                  <a:lnTo>
                    <a:pt x="3167856" y="1876418"/>
                  </a:lnTo>
                  <a:lnTo>
                    <a:pt x="3184525" y="1872440"/>
                  </a:lnTo>
                  <a:lnTo>
                    <a:pt x="3198812" y="1866869"/>
                  </a:lnTo>
                  <a:lnTo>
                    <a:pt x="3213100" y="1859708"/>
                  </a:lnTo>
                  <a:lnTo>
                    <a:pt x="3227387" y="1852547"/>
                  </a:lnTo>
                  <a:lnTo>
                    <a:pt x="3239293" y="1843794"/>
                  </a:lnTo>
                  <a:lnTo>
                    <a:pt x="3251993" y="1833449"/>
                  </a:lnTo>
                  <a:lnTo>
                    <a:pt x="3262312" y="1820718"/>
                  </a:lnTo>
                  <a:lnTo>
                    <a:pt x="3271043" y="1808782"/>
                  </a:lnTo>
                  <a:lnTo>
                    <a:pt x="3279775" y="1796050"/>
                  </a:lnTo>
                  <a:lnTo>
                    <a:pt x="3286918" y="1781727"/>
                  </a:lnTo>
                  <a:lnTo>
                    <a:pt x="3293268" y="1766609"/>
                  </a:lnTo>
                  <a:lnTo>
                    <a:pt x="3297237" y="1750694"/>
                  </a:lnTo>
                  <a:lnTo>
                    <a:pt x="3298825" y="1735576"/>
                  </a:lnTo>
                  <a:lnTo>
                    <a:pt x="3300412" y="1718866"/>
                  </a:lnTo>
                  <a:lnTo>
                    <a:pt x="3298825" y="1702951"/>
                  </a:lnTo>
                  <a:lnTo>
                    <a:pt x="3297237" y="1687037"/>
                  </a:lnTo>
                  <a:lnTo>
                    <a:pt x="3293268" y="1671918"/>
                  </a:lnTo>
                  <a:lnTo>
                    <a:pt x="3286918" y="1656004"/>
                  </a:lnTo>
                  <a:lnTo>
                    <a:pt x="3279775" y="1643273"/>
                  </a:lnTo>
                  <a:lnTo>
                    <a:pt x="3271043" y="1629745"/>
                  </a:lnTo>
                  <a:lnTo>
                    <a:pt x="3262312" y="1617014"/>
                  </a:lnTo>
                  <a:lnTo>
                    <a:pt x="3251993" y="1605874"/>
                  </a:lnTo>
                  <a:lnTo>
                    <a:pt x="3239293" y="1595529"/>
                  </a:lnTo>
                  <a:lnTo>
                    <a:pt x="3227387" y="1586776"/>
                  </a:lnTo>
                  <a:lnTo>
                    <a:pt x="3213100" y="1578024"/>
                  </a:lnTo>
                  <a:lnTo>
                    <a:pt x="3198812" y="1570862"/>
                  </a:lnTo>
                  <a:lnTo>
                    <a:pt x="3184525" y="1566088"/>
                  </a:lnTo>
                  <a:lnTo>
                    <a:pt x="3167856" y="1562109"/>
                  </a:lnTo>
                  <a:lnTo>
                    <a:pt x="3151187" y="1559722"/>
                  </a:lnTo>
                  <a:close/>
                  <a:moveTo>
                    <a:pt x="2314179" y="1558926"/>
                  </a:moveTo>
                  <a:lnTo>
                    <a:pt x="2296675" y="1559722"/>
                  </a:lnTo>
                  <a:lnTo>
                    <a:pt x="2280762" y="1562109"/>
                  </a:lnTo>
                  <a:lnTo>
                    <a:pt x="2264848" y="1566088"/>
                  </a:lnTo>
                  <a:lnTo>
                    <a:pt x="2249731" y="1570862"/>
                  </a:lnTo>
                  <a:lnTo>
                    <a:pt x="2235409" y="1578024"/>
                  </a:lnTo>
                  <a:lnTo>
                    <a:pt x="2221883" y="1586776"/>
                  </a:lnTo>
                  <a:lnTo>
                    <a:pt x="2208357" y="1595529"/>
                  </a:lnTo>
                  <a:lnTo>
                    <a:pt x="2197218" y="1605874"/>
                  </a:lnTo>
                  <a:lnTo>
                    <a:pt x="2186079" y="1617014"/>
                  </a:lnTo>
                  <a:lnTo>
                    <a:pt x="2176531" y="1629745"/>
                  </a:lnTo>
                  <a:lnTo>
                    <a:pt x="2168574" y="1643273"/>
                  </a:lnTo>
                  <a:lnTo>
                    <a:pt x="2161413" y="1656004"/>
                  </a:lnTo>
                  <a:lnTo>
                    <a:pt x="2155844" y="1671918"/>
                  </a:lnTo>
                  <a:lnTo>
                    <a:pt x="2151866" y="1687037"/>
                  </a:lnTo>
                  <a:lnTo>
                    <a:pt x="2148683" y="1702951"/>
                  </a:lnTo>
                  <a:lnTo>
                    <a:pt x="2147887" y="1718866"/>
                  </a:lnTo>
                  <a:lnTo>
                    <a:pt x="2148683" y="1735576"/>
                  </a:lnTo>
                  <a:lnTo>
                    <a:pt x="2151866" y="1750694"/>
                  </a:lnTo>
                  <a:lnTo>
                    <a:pt x="2155844" y="1766609"/>
                  </a:lnTo>
                  <a:lnTo>
                    <a:pt x="2161413" y="1781727"/>
                  </a:lnTo>
                  <a:lnTo>
                    <a:pt x="2168574" y="1796050"/>
                  </a:lnTo>
                  <a:lnTo>
                    <a:pt x="2176531" y="1808782"/>
                  </a:lnTo>
                  <a:lnTo>
                    <a:pt x="2186079" y="1820718"/>
                  </a:lnTo>
                  <a:lnTo>
                    <a:pt x="2197218" y="1833449"/>
                  </a:lnTo>
                  <a:lnTo>
                    <a:pt x="2208357" y="1843794"/>
                  </a:lnTo>
                  <a:lnTo>
                    <a:pt x="2221883" y="1852547"/>
                  </a:lnTo>
                  <a:lnTo>
                    <a:pt x="2235409" y="1859708"/>
                  </a:lnTo>
                  <a:lnTo>
                    <a:pt x="2249731" y="1866869"/>
                  </a:lnTo>
                  <a:lnTo>
                    <a:pt x="2264848" y="1872440"/>
                  </a:lnTo>
                  <a:lnTo>
                    <a:pt x="2280762" y="1876418"/>
                  </a:lnTo>
                  <a:lnTo>
                    <a:pt x="2296675" y="1879601"/>
                  </a:lnTo>
                  <a:lnTo>
                    <a:pt x="2314179" y="1879601"/>
                  </a:lnTo>
                  <a:lnTo>
                    <a:pt x="2330888" y="1879601"/>
                  </a:lnTo>
                  <a:lnTo>
                    <a:pt x="2347597" y="1876418"/>
                  </a:lnTo>
                  <a:lnTo>
                    <a:pt x="2363510" y="1872440"/>
                  </a:lnTo>
                  <a:lnTo>
                    <a:pt x="2379423" y="1866869"/>
                  </a:lnTo>
                  <a:lnTo>
                    <a:pt x="2393745" y="1859708"/>
                  </a:lnTo>
                  <a:lnTo>
                    <a:pt x="2406475" y="1852547"/>
                  </a:lnTo>
                  <a:lnTo>
                    <a:pt x="2419205" y="1843794"/>
                  </a:lnTo>
                  <a:lnTo>
                    <a:pt x="2431140" y="1833449"/>
                  </a:lnTo>
                  <a:lnTo>
                    <a:pt x="2441484" y="1820718"/>
                  </a:lnTo>
                  <a:lnTo>
                    <a:pt x="2451827" y="1808782"/>
                  </a:lnTo>
                  <a:lnTo>
                    <a:pt x="2460580" y="1796050"/>
                  </a:lnTo>
                  <a:lnTo>
                    <a:pt x="2467740" y="1781727"/>
                  </a:lnTo>
                  <a:lnTo>
                    <a:pt x="2472514" y="1766609"/>
                  </a:lnTo>
                  <a:lnTo>
                    <a:pt x="2476493" y="1750694"/>
                  </a:lnTo>
                  <a:lnTo>
                    <a:pt x="2478880" y="1735576"/>
                  </a:lnTo>
                  <a:lnTo>
                    <a:pt x="2479675" y="1718866"/>
                  </a:lnTo>
                  <a:lnTo>
                    <a:pt x="2478880" y="1702951"/>
                  </a:lnTo>
                  <a:lnTo>
                    <a:pt x="2476493" y="1687037"/>
                  </a:lnTo>
                  <a:lnTo>
                    <a:pt x="2472514" y="1671918"/>
                  </a:lnTo>
                  <a:lnTo>
                    <a:pt x="2467740" y="1656004"/>
                  </a:lnTo>
                  <a:lnTo>
                    <a:pt x="2460580" y="1643273"/>
                  </a:lnTo>
                  <a:lnTo>
                    <a:pt x="2451827" y="1629745"/>
                  </a:lnTo>
                  <a:lnTo>
                    <a:pt x="2441484" y="1617014"/>
                  </a:lnTo>
                  <a:lnTo>
                    <a:pt x="2431140" y="1605874"/>
                  </a:lnTo>
                  <a:lnTo>
                    <a:pt x="2419205" y="1595529"/>
                  </a:lnTo>
                  <a:lnTo>
                    <a:pt x="2406475" y="1586776"/>
                  </a:lnTo>
                  <a:lnTo>
                    <a:pt x="2393745" y="1578024"/>
                  </a:lnTo>
                  <a:lnTo>
                    <a:pt x="2379423" y="1570862"/>
                  </a:lnTo>
                  <a:lnTo>
                    <a:pt x="2363510" y="1566088"/>
                  </a:lnTo>
                  <a:lnTo>
                    <a:pt x="2347597" y="1562109"/>
                  </a:lnTo>
                  <a:lnTo>
                    <a:pt x="2330888" y="1559722"/>
                  </a:lnTo>
                  <a:close/>
                  <a:moveTo>
                    <a:pt x="2694781" y="1073151"/>
                  </a:moveTo>
                  <a:lnTo>
                    <a:pt x="2725737" y="1073151"/>
                  </a:lnTo>
                  <a:lnTo>
                    <a:pt x="2755106" y="1073151"/>
                  </a:lnTo>
                  <a:lnTo>
                    <a:pt x="2786062" y="1074739"/>
                  </a:lnTo>
                  <a:lnTo>
                    <a:pt x="2816224" y="1076326"/>
                  </a:lnTo>
                  <a:lnTo>
                    <a:pt x="2845593" y="1078708"/>
                  </a:lnTo>
                  <a:lnTo>
                    <a:pt x="2874962" y="1081883"/>
                  </a:lnTo>
                  <a:lnTo>
                    <a:pt x="2905124" y="1085058"/>
                  </a:lnTo>
                  <a:lnTo>
                    <a:pt x="2933699" y="1089026"/>
                  </a:lnTo>
                  <a:lnTo>
                    <a:pt x="2962274" y="1092995"/>
                  </a:lnTo>
                  <a:lnTo>
                    <a:pt x="2990849" y="1099345"/>
                  </a:lnTo>
                  <a:lnTo>
                    <a:pt x="3020218" y="1104108"/>
                  </a:lnTo>
                  <a:lnTo>
                    <a:pt x="3074987" y="1117601"/>
                  </a:lnTo>
                  <a:lnTo>
                    <a:pt x="3130550" y="1132683"/>
                  </a:lnTo>
                  <a:lnTo>
                    <a:pt x="3183731" y="1150145"/>
                  </a:lnTo>
                  <a:lnTo>
                    <a:pt x="3236118" y="1170783"/>
                  </a:lnTo>
                  <a:lnTo>
                    <a:pt x="3287712" y="1192214"/>
                  </a:lnTo>
                  <a:lnTo>
                    <a:pt x="3336925" y="1216026"/>
                  </a:lnTo>
                  <a:lnTo>
                    <a:pt x="3383756" y="1241426"/>
                  </a:lnTo>
                  <a:lnTo>
                    <a:pt x="3429793" y="1269208"/>
                  </a:lnTo>
                  <a:lnTo>
                    <a:pt x="3475037" y="1297783"/>
                  </a:lnTo>
                  <a:lnTo>
                    <a:pt x="3517106" y="1329533"/>
                  </a:lnTo>
                  <a:lnTo>
                    <a:pt x="3558381" y="1361283"/>
                  </a:lnTo>
                  <a:lnTo>
                    <a:pt x="3597275" y="1396208"/>
                  </a:lnTo>
                  <a:lnTo>
                    <a:pt x="3616325" y="1413670"/>
                  </a:lnTo>
                  <a:lnTo>
                    <a:pt x="3633787" y="1432720"/>
                  </a:lnTo>
                  <a:lnTo>
                    <a:pt x="3652837" y="1450976"/>
                  </a:lnTo>
                  <a:lnTo>
                    <a:pt x="3670300" y="1469233"/>
                  </a:lnTo>
                  <a:lnTo>
                    <a:pt x="3686175" y="1489076"/>
                  </a:lnTo>
                  <a:lnTo>
                    <a:pt x="3702843" y="1508126"/>
                  </a:lnTo>
                  <a:lnTo>
                    <a:pt x="3717925" y="1527970"/>
                  </a:lnTo>
                  <a:lnTo>
                    <a:pt x="3732212" y="1548608"/>
                  </a:lnTo>
                  <a:lnTo>
                    <a:pt x="3748087" y="1568451"/>
                  </a:lnTo>
                  <a:lnTo>
                    <a:pt x="3761581" y="1589089"/>
                  </a:lnTo>
                  <a:lnTo>
                    <a:pt x="3774281" y="1609726"/>
                  </a:lnTo>
                  <a:lnTo>
                    <a:pt x="3787775" y="1631158"/>
                  </a:lnTo>
                  <a:lnTo>
                    <a:pt x="3798887" y="1652589"/>
                  </a:lnTo>
                  <a:lnTo>
                    <a:pt x="3811587" y="1675608"/>
                  </a:lnTo>
                  <a:lnTo>
                    <a:pt x="3821906" y="1697832"/>
                  </a:lnTo>
                  <a:lnTo>
                    <a:pt x="3832225" y="1720851"/>
                  </a:lnTo>
                  <a:lnTo>
                    <a:pt x="3840956" y="1743076"/>
                  </a:lnTo>
                  <a:lnTo>
                    <a:pt x="3850481" y="1765301"/>
                  </a:lnTo>
                  <a:lnTo>
                    <a:pt x="3858418" y="1789114"/>
                  </a:lnTo>
                  <a:lnTo>
                    <a:pt x="3867150" y="1812926"/>
                  </a:lnTo>
                  <a:lnTo>
                    <a:pt x="3872706" y="1836739"/>
                  </a:lnTo>
                  <a:lnTo>
                    <a:pt x="3879056" y="1859757"/>
                  </a:lnTo>
                  <a:lnTo>
                    <a:pt x="3885406" y="1884364"/>
                  </a:lnTo>
                  <a:lnTo>
                    <a:pt x="3890168" y="1908970"/>
                  </a:lnTo>
                  <a:lnTo>
                    <a:pt x="3894137" y="1933576"/>
                  </a:lnTo>
                  <a:lnTo>
                    <a:pt x="3897312" y="1958182"/>
                  </a:lnTo>
                  <a:lnTo>
                    <a:pt x="3899693" y="1982789"/>
                  </a:lnTo>
                  <a:lnTo>
                    <a:pt x="3902075" y="2008983"/>
                  </a:lnTo>
                  <a:lnTo>
                    <a:pt x="3902868" y="2033589"/>
                  </a:lnTo>
                  <a:lnTo>
                    <a:pt x="3903662" y="2058989"/>
                  </a:lnTo>
                  <a:lnTo>
                    <a:pt x="3902868" y="2088357"/>
                  </a:lnTo>
                  <a:lnTo>
                    <a:pt x="3902075" y="2118520"/>
                  </a:lnTo>
                  <a:lnTo>
                    <a:pt x="3898900" y="2147889"/>
                  </a:lnTo>
                  <a:lnTo>
                    <a:pt x="3895725" y="2176464"/>
                  </a:lnTo>
                  <a:lnTo>
                    <a:pt x="3890168" y="2205833"/>
                  </a:lnTo>
                  <a:lnTo>
                    <a:pt x="3885406" y="2234407"/>
                  </a:lnTo>
                  <a:lnTo>
                    <a:pt x="3878262" y="2262983"/>
                  </a:lnTo>
                  <a:lnTo>
                    <a:pt x="3871118" y="2290764"/>
                  </a:lnTo>
                  <a:lnTo>
                    <a:pt x="3862387" y="2318545"/>
                  </a:lnTo>
                  <a:lnTo>
                    <a:pt x="3852862" y="2346326"/>
                  </a:lnTo>
                  <a:lnTo>
                    <a:pt x="3842543" y="2372520"/>
                  </a:lnTo>
                  <a:lnTo>
                    <a:pt x="3830637" y="2399507"/>
                  </a:lnTo>
                  <a:lnTo>
                    <a:pt x="3819525" y="2425701"/>
                  </a:lnTo>
                  <a:lnTo>
                    <a:pt x="3806031" y="2451895"/>
                  </a:lnTo>
                  <a:lnTo>
                    <a:pt x="3791743" y="2477295"/>
                  </a:lnTo>
                  <a:lnTo>
                    <a:pt x="3777456" y="2502695"/>
                  </a:lnTo>
                  <a:lnTo>
                    <a:pt x="3762375" y="2527301"/>
                  </a:lnTo>
                  <a:lnTo>
                    <a:pt x="3745706" y="2551908"/>
                  </a:lnTo>
                  <a:lnTo>
                    <a:pt x="3728243" y="2575720"/>
                  </a:lnTo>
                  <a:lnTo>
                    <a:pt x="3710781" y="2599533"/>
                  </a:lnTo>
                  <a:lnTo>
                    <a:pt x="3692525" y="2621758"/>
                  </a:lnTo>
                  <a:lnTo>
                    <a:pt x="3672681" y="2643983"/>
                  </a:lnTo>
                  <a:lnTo>
                    <a:pt x="3652837" y="2667001"/>
                  </a:lnTo>
                  <a:lnTo>
                    <a:pt x="3632200" y="2688433"/>
                  </a:lnTo>
                  <a:lnTo>
                    <a:pt x="3610768" y="2709864"/>
                  </a:lnTo>
                  <a:lnTo>
                    <a:pt x="3587750" y="2730501"/>
                  </a:lnTo>
                  <a:lnTo>
                    <a:pt x="3565525" y="2749551"/>
                  </a:lnTo>
                  <a:lnTo>
                    <a:pt x="3541712" y="2769395"/>
                  </a:lnTo>
                  <a:lnTo>
                    <a:pt x="3517106" y="2789239"/>
                  </a:lnTo>
                  <a:lnTo>
                    <a:pt x="3492500" y="2806701"/>
                  </a:lnTo>
                  <a:lnTo>
                    <a:pt x="3467100" y="2824958"/>
                  </a:lnTo>
                  <a:lnTo>
                    <a:pt x="3441700" y="2842420"/>
                  </a:lnTo>
                  <a:lnTo>
                    <a:pt x="3429793" y="2847976"/>
                  </a:lnTo>
                  <a:lnTo>
                    <a:pt x="3544093" y="3205164"/>
                  </a:lnTo>
                  <a:lnTo>
                    <a:pt x="3118643" y="2987677"/>
                  </a:lnTo>
                  <a:lnTo>
                    <a:pt x="3098006" y="2994027"/>
                  </a:lnTo>
                  <a:lnTo>
                    <a:pt x="3053556" y="3005139"/>
                  </a:lnTo>
                  <a:lnTo>
                    <a:pt x="3008312" y="3015458"/>
                  </a:lnTo>
                  <a:lnTo>
                    <a:pt x="2963862" y="3024983"/>
                  </a:lnTo>
                  <a:lnTo>
                    <a:pt x="2916237" y="3032127"/>
                  </a:lnTo>
                  <a:lnTo>
                    <a:pt x="2870199" y="3036889"/>
                  </a:lnTo>
                  <a:lnTo>
                    <a:pt x="2821781" y="3040858"/>
                  </a:lnTo>
                  <a:lnTo>
                    <a:pt x="2774156" y="3043239"/>
                  </a:lnTo>
                  <a:lnTo>
                    <a:pt x="2725737" y="3044033"/>
                  </a:lnTo>
                  <a:lnTo>
                    <a:pt x="2694781" y="3044033"/>
                  </a:lnTo>
                  <a:lnTo>
                    <a:pt x="2665412" y="3043239"/>
                  </a:lnTo>
                  <a:lnTo>
                    <a:pt x="2634456" y="3040858"/>
                  </a:lnTo>
                  <a:lnTo>
                    <a:pt x="2604293" y="3039270"/>
                  </a:lnTo>
                  <a:lnTo>
                    <a:pt x="2574924" y="3036095"/>
                  </a:lnTo>
                  <a:lnTo>
                    <a:pt x="2546349" y="3032920"/>
                  </a:lnTo>
                  <a:lnTo>
                    <a:pt x="2516187" y="3028951"/>
                  </a:lnTo>
                  <a:lnTo>
                    <a:pt x="2487612" y="3024983"/>
                  </a:lnTo>
                  <a:lnTo>
                    <a:pt x="2459037" y="3019427"/>
                  </a:lnTo>
                  <a:lnTo>
                    <a:pt x="2431256" y="3013077"/>
                  </a:lnTo>
                  <a:lnTo>
                    <a:pt x="2374899" y="3000377"/>
                  </a:lnTo>
                  <a:lnTo>
                    <a:pt x="2320924" y="2984501"/>
                  </a:lnTo>
                  <a:lnTo>
                    <a:pt x="2266156" y="2967039"/>
                  </a:lnTo>
                  <a:lnTo>
                    <a:pt x="2215356" y="2946401"/>
                  </a:lnTo>
                  <a:lnTo>
                    <a:pt x="2163762" y="2924970"/>
                  </a:lnTo>
                  <a:lnTo>
                    <a:pt x="2114549" y="2901951"/>
                  </a:lnTo>
                  <a:lnTo>
                    <a:pt x="2066131" y="2875758"/>
                  </a:lnTo>
                  <a:lnTo>
                    <a:pt x="2020093" y="2847976"/>
                  </a:lnTo>
                  <a:lnTo>
                    <a:pt x="1976437" y="2819401"/>
                  </a:lnTo>
                  <a:lnTo>
                    <a:pt x="1932781" y="2789239"/>
                  </a:lnTo>
                  <a:lnTo>
                    <a:pt x="1892299" y="2755901"/>
                  </a:lnTo>
                  <a:lnTo>
                    <a:pt x="1853406" y="2720976"/>
                  </a:lnTo>
                  <a:lnTo>
                    <a:pt x="1834356" y="2703514"/>
                  </a:lnTo>
                  <a:lnTo>
                    <a:pt x="1816099" y="2685258"/>
                  </a:lnTo>
                  <a:lnTo>
                    <a:pt x="1798637" y="2667001"/>
                  </a:lnTo>
                  <a:lnTo>
                    <a:pt x="1781174" y="2648745"/>
                  </a:lnTo>
                  <a:lnTo>
                    <a:pt x="1763712" y="2628901"/>
                  </a:lnTo>
                  <a:lnTo>
                    <a:pt x="1748631" y="2609058"/>
                  </a:lnTo>
                  <a:lnTo>
                    <a:pt x="1731962" y="2590008"/>
                  </a:lnTo>
                  <a:lnTo>
                    <a:pt x="1717674" y="2569370"/>
                  </a:lnTo>
                  <a:lnTo>
                    <a:pt x="1703387" y="2548733"/>
                  </a:lnTo>
                  <a:lnTo>
                    <a:pt x="1689099" y="2528095"/>
                  </a:lnTo>
                  <a:lnTo>
                    <a:pt x="1675606" y="2508251"/>
                  </a:lnTo>
                  <a:lnTo>
                    <a:pt x="1663699" y="2486026"/>
                  </a:lnTo>
                  <a:lnTo>
                    <a:pt x="1650999" y="2464595"/>
                  </a:lnTo>
                  <a:lnTo>
                    <a:pt x="1639887" y="2442370"/>
                  </a:lnTo>
                  <a:lnTo>
                    <a:pt x="1628774" y="2420145"/>
                  </a:lnTo>
                  <a:lnTo>
                    <a:pt x="1618456" y="2397126"/>
                  </a:lnTo>
                  <a:lnTo>
                    <a:pt x="1608931" y="2374901"/>
                  </a:lnTo>
                  <a:lnTo>
                    <a:pt x="1600199" y="2351883"/>
                  </a:lnTo>
                  <a:lnTo>
                    <a:pt x="1591468" y="2328864"/>
                  </a:lnTo>
                  <a:lnTo>
                    <a:pt x="1584324" y="2305051"/>
                  </a:lnTo>
                  <a:lnTo>
                    <a:pt x="1577181" y="2281239"/>
                  </a:lnTo>
                  <a:lnTo>
                    <a:pt x="1570831" y="2257426"/>
                  </a:lnTo>
                  <a:lnTo>
                    <a:pt x="1565274" y="2232820"/>
                  </a:lnTo>
                  <a:lnTo>
                    <a:pt x="1560512" y="2208214"/>
                  </a:lnTo>
                  <a:lnTo>
                    <a:pt x="1556543" y="2183607"/>
                  </a:lnTo>
                  <a:lnTo>
                    <a:pt x="1552574" y="2159001"/>
                  </a:lnTo>
                  <a:lnTo>
                    <a:pt x="1550987" y="2134395"/>
                  </a:lnTo>
                  <a:lnTo>
                    <a:pt x="1548606" y="2108995"/>
                  </a:lnTo>
                  <a:lnTo>
                    <a:pt x="1547812" y="2084389"/>
                  </a:lnTo>
                  <a:lnTo>
                    <a:pt x="1546224" y="2058989"/>
                  </a:lnTo>
                  <a:lnTo>
                    <a:pt x="1547812" y="2033589"/>
                  </a:lnTo>
                  <a:lnTo>
                    <a:pt x="1548606" y="2008983"/>
                  </a:lnTo>
                  <a:lnTo>
                    <a:pt x="1550987" y="1982789"/>
                  </a:lnTo>
                  <a:lnTo>
                    <a:pt x="1552574" y="1958182"/>
                  </a:lnTo>
                  <a:lnTo>
                    <a:pt x="1556543" y="1933576"/>
                  </a:lnTo>
                  <a:lnTo>
                    <a:pt x="1560512" y="1908970"/>
                  </a:lnTo>
                  <a:lnTo>
                    <a:pt x="1565274" y="1884364"/>
                  </a:lnTo>
                  <a:lnTo>
                    <a:pt x="1570831" y="1859757"/>
                  </a:lnTo>
                  <a:lnTo>
                    <a:pt x="1577181" y="1836739"/>
                  </a:lnTo>
                  <a:lnTo>
                    <a:pt x="1584324" y="1812926"/>
                  </a:lnTo>
                  <a:lnTo>
                    <a:pt x="1591468" y="1789114"/>
                  </a:lnTo>
                  <a:lnTo>
                    <a:pt x="1600199" y="1765301"/>
                  </a:lnTo>
                  <a:lnTo>
                    <a:pt x="1608931" y="1743076"/>
                  </a:lnTo>
                  <a:lnTo>
                    <a:pt x="1618456" y="1720851"/>
                  </a:lnTo>
                  <a:lnTo>
                    <a:pt x="1628774" y="1697832"/>
                  </a:lnTo>
                  <a:lnTo>
                    <a:pt x="1639887" y="1675608"/>
                  </a:lnTo>
                  <a:lnTo>
                    <a:pt x="1650999" y="1652589"/>
                  </a:lnTo>
                  <a:lnTo>
                    <a:pt x="1663699" y="1631158"/>
                  </a:lnTo>
                  <a:lnTo>
                    <a:pt x="1675606" y="1609726"/>
                  </a:lnTo>
                  <a:lnTo>
                    <a:pt x="1689099" y="1589089"/>
                  </a:lnTo>
                  <a:lnTo>
                    <a:pt x="1703387" y="1568451"/>
                  </a:lnTo>
                  <a:lnTo>
                    <a:pt x="1717674" y="1548608"/>
                  </a:lnTo>
                  <a:lnTo>
                    <a:pt x="1731962" y="1527970"/>
                  </a:lnTo>
                  <a:lnTo>
                    <a:pt x="1748631" y="1508126"/>
                  </a:lnTo>
                  <a:lnTo>
                    <a:pt x="1763712" y="1489076"/>
                  </a:lnTo>
                  <a:lnTo>
                    <a:pt x="1781174" y="1469233"/>
                  </a:lnTo>
                  <a:lnTo>
                    <a:pt x="1798637" y="1450976"/>
                  </a:lnTo>
                  <a:lnTo>
                    <a:pt x="1816099" y="1432720"/>
                  </a:lnTo>
                  <a:lnTo>
                    <a:pt x="1834356" y="1413670"/>
                  </a:lnTo>
                  <a:lnTo>
                    <a:pt x="1853406" y="1396208"/>
                  </a:lnTo>
                  <a:lnTo>
                    <a:pt x="1892299" y="1361283"/>
                  </a:lnTo>
                  <a:lnTo>
                    <a:pt x="1932781" y="1329533"/>
                  </a:lnTo>
                  <a:lnTo>
                    <a:pt x="1976437" y="1297783"/>
                  </a:lnTo>
                  <a:lnTo>
                    <a:pt x="2020093" y="1269208"/>
                  </a:lnTo>
                  <a:lnTo>
                    <a:pt x="2066131" y="1241426"/>
                  </a:lnTo>
                  <a:lnTo>
                    <a:pt x="2114549" y="1216026"/>
                  </a:lnTo>
                  <a:lnTo>
                    <a:pt x="2163762" y="1192214"/>
                  </a:lnTo>
                  <a:lnTo>
                    <a:pt x="2215356" y="1170783"/>
                  </a:lnTo>
                  <a:lnTo>
                    <a:pt x="2266156" y="1150145"/>
                  </a:lnTo>
                  <a:lnTo>
                    <a:pt x="2320924" y="1132683"/>
                  </a:lnTo>
                  <a:lnTo>
                    <a:pt x="2374899" y="1117601"/>
                  </a:lnTo>
                  <a:lnTo>
                    <a:pt x="2431256" y="1104108"/>
                  </a:lnTo>
                  <a:lnTo>
                    <a:pt x="2459037" y="1099345"/>
                  </a:lnTo>
                  <a:lnTo>
                    <a:pt x="2487612" y="1092995"/>
                  </a:lnTo>
                  <a:lnTo>
                    <a:pt x="2516187" y="1089026"/>
                  </a:lnTo>
                  <a:lnTo>
                    <a:pt x="2546349" y="1085058"/>
                  </a:lnTo>
                  <a:lnTo>
                    <a:pt x="2574924" y="1081883"/>
                  </a:lnTo>
                  <a:lnTo>
                    <a:pt x="2604293" y="1078708"/>
                  </a:lnTo>
                  <a:lnTo>
                    <a:pt x="2634456" y="1076326"/>
                  </a:lnTo>
                  <a:lnTo>
                    <a:pt x="2665412" y="1074739"/>
                  </a:lnTo>
                  <a:close/>
                  <a:moveTo>
                    <a:pt x="1880393" y="574675"/>
                  </a:moveTo>
                  <a:lnTo>
                    <a:pt x="1859756" y="575469"/>
                  </a:lnTo>
                  <a:lnTo>
                    <a:pt x="1839912" y="578644"/>
                  </a:lnTo>
                  <a:lnTo>
                    <a:pt x="1821656" y="582613"/>
                  </a:lnTo>
                  <a:lnTo>
                    <a:pt x="1803400" y="589757"/>
                  </a:lnTo>
                  <a:lnTo>
                    <a:pt x="1785937" y="596900"/>
                  </a:lnTo>
                  <a:lnTo>
                    <a:pt x="1770062" y="607219"/>
                  </a:lnTo>
                  <a:lnTo>
                    <a:pt x="1754981" y="617538"/>
                  </a:lnTo>
                  <a:lnTo>
                    <a:pt x="1740693" y="629444"/>
                  </a:lnTo>
                  <a:lnTo>
                    <a:pt x="1727993" y="642938"/>
                  </a:lnTo>
                  <a:lnTo>
                    <a:pt x="1716881" y="658813"/>
                  </a:lnTo>
                  <a:lnTo>
                    <a:pt x="1708150" y="673894"/>
                  </a:lnTo>
                  <a:lnTo>
                    <a:pt x="1699418" y="690563"/>
                  </a:lnTo>
                  <a:lnTo>
                    <a:pt x="1692275" y="708025"/>
                  </a:lnTo>
                  <a:lnTo>
                    <a:pt x="1687512" y="726282"/>
                  </a:lnTo>
                  <a:lnTo>
                    <a:pt x="1685131" y="744538"/>
                  </a:lnTo>
                  <a:lnTo>
                    <a:pt x="1684337" y="764382"/>
                  </a:lnTo>
                  <a:lnTo>
                    <a:pt x="1685131" y="783432"/>
                  </a:lnTo>
                  <a:lnTo>
                    <a:pt x="1687512" y="801688"/>
                  </a:lnTo>
                  <a:lnTo>
                    <a:pt x="1692275" y="820738"/>
                  </a:lnTo>
                  <a:lnTo>
                    <a:pt x="1699418" y="838201"/>
                  </a:lnTo>
                  <a:lnTo>
                    <a:pt x="1708150" y="854076"/>
                  </a:lnTo>
                  <a:lnTo>
                    <a:pt x="1716881" y="869951"/>
                  </a:lnTo>
                  <a:lnTo>
                    <a:pt x="1727993" y="885032"/>
                  </a:lnTo>
                  <a:lnTo>
                    <a:pt x="1740693" y="898526"/>
                  </a:lnTo>
                  <a:lnTo>
                    <a:pt x="1754981" y="910432"/>
                  </a:lnTo>
                  <a:lnTo>
                    <a:pt x="1770062" y="920751"/>
                  </a:lnTo>
                  <a:lnTo>
                    <a:pt x="1785937" y="931069"/>
                  </a:lnTo>
                  <a:lnTo>
                    <a:pt x="1803400" y="939801"/>
                  </a:lnTo>
                  <a:lnTo>
                    <a:pt x="1821656" y="945357"/>
                  </a:lnTo>
                  <a:lnTo>
                    <a:pt x="1839912" y="949326"/>
                  </a:lnTo>
                  <a:lnTo>
                    <a:pt x="1859756" y="952501"/>
                  </a:lnTo>
                  <a:lnTo>
                    <a:pt x="1880393" y="954088"/>
                  </a:lnTo>
                  <a:lnTo>
                    <a:pt x="1899443" y="952501"/>
                  </a:lnTo>
                  <a:lnTo>
                    <a:pt x="1919287" y="949326"/>
                  </a:lnTo>
                  <a:lnTo>
                    <a:pt x="1937543" y="945357"/>
                  </a:lnTo>
                  <a:lnTo>
                    <a:pt x="1955800" y="939801"/>
                  </a:lnTo>
                  <a:lnTo>
                    <a:pt x="1973262" y="931069"/>
                  </a:lnTo>
                  <a:lnTo>
                    <a:pt x="1988343" y="920751"/>
                  </a:lnTo>
                  <a:lnTo>
                    <a:pt x="2004218" y="910432"/>
                  </a:lnTo>
                  <a:lnTo>
                    <a:pt x="2018506" y="898526"/>
                  </a:lnTo>
                  <a:lnTo>
                    <a:pt x="2030412" y="885032"/>
                  </a:lnTo>
                  <a:lnTo>
                    <a:pt x="2042318" y="869951"/>
                  </a:lnTo>
                  <a:lnTo>
                    <a:pt x="2051050" y="854076"/>
                  </a:lnTo>
                  <a:lnTo>
                    <a:pt x="2059781" y="838201"/>
                  </a:lnTo>
                  <a:lnTo>
                    <a:pt x="2066925" y="820738"/>
                  </a:lnTo>
                  <a:lnTo>
                    <a:pt x="2071687" y="801688"/>
                  </a:lnTo>
                  <a:lnTo>
                    <a:pt x="2074068" y="783432"/>
                  </a:lnTo>
                  <a:lnTo>
                    <a:pt x="2074862" y="764382"/>
                  </a:lnTo>
                  <a:lnTo>
                    <a:pt x="2074068" y="744538"/>
                  </a:lnTo>
                  <a:lnTo>
                    <a:pt x="2071687" y="726282"/>
                  </a:lnTo>
                  <a:lnTo>
                    <a:pt x="2066925" y="708025"/>
                  </a:lnTo>
                  <a:lnTo>
                    <a:pt x="2059781" y="690563"/>
                  </a:lnTo>
                  <a:lnTo>
                    <a:pt x="2051050" y="673894"/>
                  </a:lnTo>
                  <a:lnTo>
                    <a:pt x="2042318" y="658813"/>
                  </a:lnTo>
                  <a:lnTo>
                    <a:pt x="2030412" y="642938"/>
                  </a:lnTo>
                  <a:lnTo>
                    <a:pt x="2018506" y="629444"/>
                  </a:lnTo>
                  <a:lnTo>
                    <a:pt x="2004218" y="617538"/>
                  </a:lnTo>
                  <a:lnTo>
                    <a:pt x="1988343" y="607219"/>
                  </a:lnTo>
                  <a:lnTo>
                    <a:pt x="1973262" y="596900"/>
                  </a:lnTo>
                  <a:lnTo>
                    <a:pt x="1955800" y="589757"/>
                  </a:lnTo>
                  <a:lnTo>
                    <a:pt x="1937543" y="582613"/>
                  </a:lnTo>
                  <a:lnTo>
                    <a:pt x="1919287" y="578644"/>
                  </a:lnTo>
                  <a:lnTo>
                    <a:pt x="1899443" y="575469"/>
                  </a:lnTo>
                  <a:close/>
                  <a:moveTo>
                    <a:pt x="908446" y="574675"/>
                  </a:moveTo>
                  <a:lnTo>
                    <a:pt x="887767" y="575469"/>
                  </a:lnTo>
                  <a:lnTo>
                    <a:pt x="868678" y="578644"/>
                  </a:lnTo>
                  <a:lnTo>
                    <a:pt x="850385" y="582613"/>
                  </a:lnTo>
                  <a:lnTo>
                    <a:pt x="831296" y="589757"/>
                  </a:lnTo>
                  <a:lnTo>
                    <a:pt x="815389" y="596900"/>
                  </a:lnTo>
                  <a:lnTo>
                    <a:pt x="798686" y="607219"/>
                  </a:lnTo>
                  <a:lnTo>
                    <a:pt x="783574" y="617538"/>
                  </a:lnTo>
                  <a:lnTo>
                    <a:pt x="770053" y="629444"/>
                  </a:lnTo>
                  <a:lnTo>
                    <a:pt x="756532" y="642938"/>
                  </a:lnTo>
                  <a:lnTo>
                    <a:pt x="745397" y="658813"/>
                  </a:lnTo>
                  <a:lnTo>
                    <a:pt x="735853" y="673894"/>
                  </a:lnTo>
                  <a:lnTo>
                    <a:pt x="727899" y="690563"/>
                  </a:lnTo>
                  <a:lnTo>
                    <a:pt x="720741" y="708025"/>
                  </a:lnTo>
                  <a:lnTo>
                    <a:pt x="716764" y="726282"/>
                  </a:lnTo>
                  <a:lnTo>
                    <a:pt x="713583" y="744538"/>
                  </a:lnTo>
                  <a:lnTo>
                    <a:pt x="712787" y="764382"/>
                  </a:lnTo>
                  <a:lnTo>
                    <a:pt x="713583" y="783432"/>
                  </a:lnTo>
                  <a:lnTo>
                    <a:pt x="716764" y="801688"/>
                  </a:lnTo>
                  <a:lnTo>
                    <a:pt x="720741" y="820738"/>
                  </a:lnTo>
                  <a:lnTo>
                    <a:pt x="727899" y="838201"/>
                  </a:lnTo>
                  <a:lnTo>
                    <a:pt x="735853" y="854076"/>
                  </a:lnTo>
                  <a:lnTo>
                    <a:pt x="745397" y="869951"/>
                  </a:lnTo>
                  <a:lnTo>
                    <a:pt x="756532" y="885032"/>
                  </a:lnTo>
                  <a:lnTo>
                    <a:pt x="770053" y="898526"/>
                  </a:lnTo>
                  <a:lnTo>
                    <a:pt x="783574" y="910432"/>
                  </a:lnTo>
                  <a:lnTo>
                    <a:pt x="798686" y="920751"/>
                  </a:lnTo>
                  <a:lnTo>
                    <a:pt x="815389" y="931069"/>
                  </a:lnTo>
                  <a:lnTo>
                    <a:pt x="831296" y="939801"/>
                  </a:lnTo>
                  <a:lnTo>
                    <a:pt x="850385" y="945357"/>
                  </a:lnTo>
                  <a:lnTo>
                    <a:pt x="868678" y="949326"/>
                  </a:lnTo>
                  <a:lnTo>
                    <a:pt x="887767" y="952501"/>
                  </a:lnTo>
                  <a:lnTo>
                    <a:pt x="908446" y="954088"/>
                  </a:lnTo>
                  <a:lnTo>
                    <a:pt x="928330" y="952501"/>
                  </a:lnTo>
                  <a:lnTo>
                    <a:pt x="947419" y="949326"/>
                  </a:lnTo>
                  <a:lnTo>
                    <a:pt x="967303" y="945357"/>
                  </a:lnTo>
                  <a:lnTo>
                    <a:pt x="984801" y="939801"/>
                  </a:lnTo>
                  <a:lnTo>
                    <a:pt x="1002299" y="931069"/>
                  </a:lnTo>
                  <a:lnTo>
                    <a:pt x="1018206" y="920751"/>
                  </a:lnTo>
                  <a:lnTo>
                    <a:pt x="1033318" y="910432"/>
                  </a:lnTo>
                  <a:lnTo>
                    <a:pt x="1047634" y="898526"/>
                  </a:lnTo>
                  <a:lnTo>
                    <a:pt x="1059565" y="885032"/>
                  </a:lnTo>
                  <a:lnTo>
                    <a:pt x="1070700" y="869951"/>
                  </a:lnTo>
                  <a:lnTo>
                    <a:pt x="1081039" y="854076"/>
                  </a:lnTo>
                  <a:lnTo>
                    <a:pt x="1089788" y="838201"/>
                  </a:lnTo>
                  <a:lnTo>
                    <a:pt x="1095356" y="820738"/>
                  </a:lnTo>
                  <a:lnTo>
                    <a:pt x="1100923" y="801688"/>
                  </a:lnTo>
                  <a:lnTo>
                    <a:pt x="1104105" y="783432"/>
                  </a:lnTo>
                  <a:lnTo>
                    <a:pt x="1104900" y="764382"/>
                  </a:lnTo>
                  <a:lnTo>
                    <a:pt x="1104105" y="744538"/>
                  </a:lnTo>
                  <a:lnTo>
                    <a:pt x="1100923" y="726282"/>
                  </a:lnTo>
                  <a:lnTo>
                    <a:pt x="1095356" y="708025"/>
                  </a:lnTo>
                  <a:lnTo>
                    <a:pt x="1089788" y="690563"/>
                  </a:lnTo>
                  <a:lnTo>
                    <a:pt x="1081039" y="673894"/>
                  </a:lnTo>
                  <a:lnTo>
                    <a:pt x="1070700" y="658813"/>
                  </a:lnTo>
                  <a:lnTo>
                    <a:pt x="1059565" y="642938"/>
                  </a:lnTo>
                  <a:lnTo>
                    <a:pt x="1047634" y="629444"/>
                  </a:lnTo>
                  <a:lnTo>
                    <a:pt x="1033318" y="617538"/>
                  </a:lnTo>
                  <a:lnTo>
                    <a:pt x="1018206" y="607219"/>
                  </a:lnTo>
                  <a:lnTo>
                    <a:pt x="1002299" y="596900"/>
                  </a:lnTo>
                  <a:lnTo>
                    <a:pt x="984801" y="589757"/>
                  </a:lnTo>
                  <a:lnTo>
                    <a:pt x="967303" y="582613"/>
                  </a:lnTo>
                  <a:lnTo>
                    <a:pt x="947419" y="578644"/>
                  </a:lnTo>
                  <a:lnTo>
                    <a:pt x="928330" y="575469"/>
                  </a:lnTo>
                  <a:close/>
                  <a:moveTo>
                    <a:pt x="1394220" y="0"/>
                  </a:moveTo>
                  <a:lnTo>
                    <a:pt x="1427548" y="0"/>
                  </a:lnTo>
                  <a:lnTo>
                    <a:pt x="1460083" y="794"/>
                  </a:lnTo>
                  <a:lnTo>
                    <a:pt x="1491823" y="3174"/>
                  </a:lnTo>
                  <a:lnTo>
                    <a:pt x="1523564" y="4761"/>
                  </a:lnTo>
                  <a:lnTo>
                    <a:pt x="1587046" y="11109"/>
                  </a:lnTo>
                  <a:lnTo>
                    <a:pt x="1649735" y="19838"/>
                  </a:lnTo>
                  <a:lnTo>
                    <a:pt x="1710836" y="30947"/>
                  </a:lnTo>
                  <a:lnTo>
                    <a:pt x="1771937" y="42849"/>
                  </a:lnTo>
                  <a:lnTo>
                    <a:pt x="1831451" y="58719"/>
                  </a:lnTo>
                  <a:lnTo>
                    <a:pt x="1889379" y="76176"/>
                  </a:lnTo>
                  <a:lnTo>
                    <a:pt x="1946512" y="95220"/>
                  </a:lnTo>
                  <a:lnTo>
                    <a:pt x="2002059" y="116645"/>
                  </a:lnTo>
                  <a:lnTo>
                    <a:pt x="2056812" y="140450"/>
                  </a:lnTo>
                  <a:lnTo>
                    <a:pt x="2109978" y="165048"/>
                  </a:lnTo>
                  <a:lnTo>
                    <a:pt x="2160763" y="192821"/>
                  </a:lnTo>
                  <a:lnTo>
                    <a:pt x="2211549" y="221387"/>
                  </a:lnTo>
                  <a:lnTo>
                    <a:pt x="2259160" y="252333"/>
                  </a:lnTo>
                  <a:lnTo>
                    <a:pt x="2306772" y="284073"/>
                  </a:lnTo>
                  <a:lnTo>
                    <a:pt x="2352002" y="318987"/>
                  </a:lnTo>
                  <a:lnTo>
                    <a:pt x="2394853" y="353901"/>
                  </a:lnTo>
                  <a:lnTo>
                    <a:pt x="2436116" y="390402"/>
                  </a:lnTo>
                  <a:lnTo>
                    <a:pt x="2475792" y="429284"/>
                  </a:lnTo>
                  <a:lnTo>
                    <a:pt x="2513088" y="469753"/>
                  </a:lnTo>
                  <a:lnTo>
                    <a:pt x="2531339" y="489590"/>
                  </a:lnTo>
                  <a:lnTo>
                    <a:pt x="2547209" y="510221"/>
                  </a:lnTo>
                  <a:lnTo>
                    <a:pt x="2564667" y="531646"/>
                  </a:lnTo>
                  <a:lnTo>
                    <a:pt x="2581331" y="553864"/>
                  </a:lnTo>
                  <a:lnTo>
                    <a:pt x="2596407" y="575288"/>
                  </a:lnTo>
                  <a:lnTo>
                    <a:pt x="2612278" y="597506"/>
                  </a:lnTo>
                  <a:lnTo>
                    <a:pt x="2626561" y="620518"/>
                  </a:lnTo>
                  <a:lnTo>
                    <a:pt x="2640845" y="642736"/>
                  </a:lnTo>
                  <a:lnTo>
                    <a:pt x="2654335" y="666541"/>
                  </a:lnTo>
                  <a:lnTo>
                    <a:pt x="2667825" y="688759"/>
                  </a:lnTo>
                  <a:lnTo>
                    <a:pt x="2679727" y="712564"/>
                  </a:lnTo>
                  <a:lnTo>
                    <a:pt x="2690837" y="735575"/>
                  </a:lnTo>
                  <a:lnTo>
                    <a:pt x="2701946" y="760174"/>
                  </a:lnTo>
                  <a:lnTo>
                    <a:pt x="2712262" y="784772"/>
                  </a:lnTo>
                  <a:lnTo>
                    <a:pt x="2722578" y="809371"/>
                  </a:lnTo>
                  <a:lnTo>
                    <a:pt x="2732100" y="833969"/>
                  </a:lnTo>
                  <a:lnTo>
                    <a:pt x="2740035" y="858568"/>
                  </a:lnTo>
                  <a:lnTo>
                    <a:pt x="2748764" y="884753"/>
                  </a:lnTo>
                  <a:lnTo>
                    <a:pt x="2755906" y="910145"/>
                  </a:lnTo>
                  <a:lnTo>
                    <a:pt x="2761460" y="935537"/>
                  </a:lnTo>
                  <a:lnTo>
                    <a:pt x="2767808" y="961723"/>
                  </a:lnTo>
                  <a:lnTo>
                    <a:pt x="2773363" y="987908"/>
                  </a:lnTo>
                  <a:lnTo>
                    <a:pt x="2743209" y="987115"/>
                  </a:lnTo>
                  <a:lnTo>
                    <a:pt x="2713849" y="987115"/>
                  </a:lnTo>
                  <a:lnTo>
                    <a:pt x="2680521" y="987115"/>
                  </a:lnTo>
                  <a:lnTo>
                    <a:pt x="2648780" y="987908"/>
                  </a:lnTo>
                  <a:lnTo>
                    <a:pt x="2616246" y="990289"/>
                  </a:lnTo>
                  <a:lnTo>
                    <a:pt x="2584505" y="991876"/>
                  </a:lnTo>
                  <a:lnTo>
                    <a:pt x="2552764" y="995050"/>
                  </a:lnTo>
                  <a:lnTo>
                    <a:pt x="2521023" y="999017"/>
                  </a:lnTo>
                  <a:lnTo>
                    <a:pt x="2489282" y="1003778"/>
                  </a:lnTo>
                  <a:lnTo>
                    <a:pt x="2458334" y="1008539"/>
                  </a:lnTo>
                  <a:lnTo>
                    <a:pt x="2427387" y="1014094"/>
                  </a:lnTo>
                  <a:lnTo>
                    <a:pt x="2397233" y="1019648"/>
                  </a:lnTo>
                  <a:lnTo>
                    <a:pt x="2366286" y="1026790"/>
                  </a:lnTo>
                  <a:lnTo>
                    <a:pt x="2336132" y="1033931"/>
                  </a:lnTo>
                  <a:lnTo>
                    <a:pt x="2306772" y="1042660"/>
                  </a:lnTo>
                  <a:lnTo>
                    <a:pt x="2276618" y="1051388"/>
                  </a:lnTo>
                  <a:lnTo>
                    <a:pt x="2248051" y="1060910"/>
                  </a:lnTo>
                  <a:lnTo>
                    <a:pt x="2219484" y="1070432"/>
                  </a:lnTo>
                  <a:lnTo>
                    <a:pt x="2191711" y="1080748"/>
                  </a:lnTo>
                  <a:lnTo>
                    <a:pt x="2163144" y="1091857"/>
                  </a:lnTo>
                  <a:lnTo>
                    <a:pt x="2135371" y="1102966"/>
                  </a:lnTo>
                  <a:lnTo>
                    <a:pt x="2109184" y="1114868"/>
                  </a:lnTo>
                  <a:lnTo>
                    <a:pt x="2082205" y="1127564"/>
                  </a:lnTo>
                  <a:lnTo>
                    <a:pt x="2055225" y="1141054"/>
                  </a:lnTo>
                  <a:lnTo>
                    <a:pt x="2029832" y="1154543"/>
                  </a:lnTo>
                  <a:lnTo>
                    <a:pt x="2004439" y="1168826"/>
                  </a:lnTo>
                  <a:lnTo>
                    <a:pt x="1979047" y="1183109"/>
                  </a:lnTo>
                  <a:lnTo>
                    <a:pt x="1954447" y="1198186"/>
                  </a:lnTo>
                  <a:lnTo>
                    <a:pt x="1930642" y="1213262"/>
                  </a:lnTo>
                  <a:lnTo>
                    <a:pt x="1906043" y="1229926"/>
                  </a:lnTo>
                  <a:lnTo>
                    <a:pt x="1883030" y="1246589"/>
                  </a:lnTo>
                  <a:lnTo>
                    <a:pt x="1860018" y="1262459"/>
                  </a:lnTo>
                  <a:lnTo>
                    <a:pt x="1838593" y="1279916"/>
                  </a:lnTo>
                  <a:lnTo>
                    <a:pt x="1815581" y="1298960"/>
                  </a:lnTo>
                  <a:lnTo>
                    <a:pt x="1794949" y="1317211"/>
                  </a:lnTo>
                  <a:lnTo>
                    <a:pt x="1773524" y="1335461"/>
                  </a:lnTo>
                  <a:lnTo>
                    <a:pt x="1754480" y="1355299"/>
                  </a:lnTo>
                  <a:lnTo>
                    <a:pt x="1733848" y="1374343"/>
                  </a:lnTo>
                  <a:lnTo>
                    <a:pt x="1715597" y="1394181"/>
                  </a:lnTo>
                  <a:lnTo>
                    <a:pt x="1696552" y="1414812"/>
                  </a:lnTo>
                  <a:lnTo>
                    <a:pt x="1678301" y="1434649"/>
                  </a:lnTo>
                  <a:lnTo>
                    <a:pt x="1660844" y="1456867"/>
                  </a:lnTo>
                  <a:lnTo>
                    <a:pt x="1644180" y="1476705"/>
                  </a:lnTo>
                  <a:lnTo>
                    <a:pt x="1628309" y="1499716"/>
                  </a:lnTo>
                  <a:lnTo>
                    <a:pt x="1612439" y="1521141"/>
                  </a:lnTo>
                  <a:lnTo>
                    <a:pt x="1597362" y="1543359"/>
                  </a:lnTo>
                  <a:lnTo>
                    <a:pt x="1583079" y="1566370"/>
                  </a:lnTo>
                  <a:lnTo>
                    <a:pt x="1569589" y="1589382"/>
                  </a:lnTo>
                  <a:lnTo>
                    <a:pt x="1556099" y="1613187"/>
                  </a:lnTo>
                  <a:lnTo>
                    <a:pt x="1544196" y="1636992"/>
                  </a:lnTo>
                  <a:lnTo>
                    <a:pt x="1531500" y="1660797"/>
                  </a:lnTo>
                  <a:lnTo>
                    <a:pt x="1521184" y="1685395"/>
                  </a:lnTo>
                  <a:lnTo>
                    <a:pt x="1510075" y="1709994"/>
                  </a:lnTo>
                  <a:lnTo>
                    <a:pt x="1501346" y="1734592"/>
                  </a:lnTo>
                  <a:lnTo>
                    <a:pt x="1491823" y="1759984"/>
                  </a:lnTo>
                  <a:lnTo>
                    <a:pt x="1483888" y="1785376"/>
                  </a:lnTo>
                  <a:lnTo>
                    <a:pt x="1476747" y="1811562"/>
                  </a:lnTo>
                  <a:lnTo>
                    <a:pt x="1470398" y="1836954"/>
                  </a:lnTo>
                  <a:lnTo>
                    <a:pt x="1464050" y="1862346"/>
                  </a:lnTo>
                  <a:lnTo>
                    <a:pt x="1459289" y="1889325"/>
                  </a:lnTo>
                  <a:lnTo>
                    <a:pt x="1453734" y="1915510"/>
                  </a:lnTo>
                  <a:lnTo>
                    <a:pt x="1450560" y="1942489"/>
                  </a:lnTo>
                  <a:lnTo>
                    <a:pt x="1447386" y="1968675"/>
                  </a:lnTo>
                  <a:lnTo>
                    <a:pt x="1445799" y="1996447"/>
                  </a:lnTo>
                  <a:lnTo>
                    <a:pt x="1445006" y="2023426"/>
                  </a:lnTo>
                  <a:lnTo>
                    <a:pt x="1443419" y="2051199"/>
                  </a:lnTo>
                  <a:lnTo>
                    <a:pt x="1445006" y="2086906"/>
                  </a:lnTo>
                  <a:lnTo>
                    <a:pt x="1446593" y="2122614"/>
                  </a:lnTo>
                  <a:lnTo>
                    <a:pt x="1450560" y="2158321"/>
                  </a:lnTo>
                  <a:lnTo>
                    <a:pt x="1454528" y="2193235"/>
                  </a:lnTo>
                  <a:lnTo>
                    <a:pt x="1461670" y="2228149"/>
                  </a:lnTo>
                  <a:lnTo>
                    <a:pt x="1469605" y="2262270"/>
                  </a:lnTo>
                  <a:lnTo>
                    <a:pt x="1478334" y="2296390"/>
                  </a:lnTo>
                  <a:lnTo>
                    <a:pt x="1488649" y="2329718"/>
                  </a:lnTo>
                  <a:lnTo>
                    <a:pt x="1441832" y="2332098"/>
                  </a:lnTo>
                  <a:lnTo>
                    <a:pt x="1394220" y="2332892"/>
                  </a:lnTo>
                  <a:lnTo>
                    <a:pt x="1337086" y="2332098"/>
                  </a:lnTo>
                  <a:lnTo>
                    <a:pt x="1279953" y="2328924"/>
                  </a:lnTo>
                  <a:lnTo>
                    <a:pt x="1223613" y="2323370"/>
                  </a:lnTo>
                  <a:lnTo>
                    <a:pt x="1168066" y="2317815"/>
                  </a:lnTo>
                  <a:lnTo>
                    <a:pt x="1113313" y="2308293"/>
                  </a:lnTo>
                  <a:lnTo>
                    <a:pt x="1059353" y="2297977"/>
                  </a:lnTo>
                  <a:lnTo>
                    <a:pt x="1006187" y="2286868"/>
                  </a:lnTo>
                  <a:lnTo>
                    <a:pt x="953815" y="2272585"/>
                  </a:lnTo>
                  <a:lnTo>
                    <a:pt x="930009" y="2266237"/>
                  </a:lnTo>
                  <a:lnTo>
                    <a:pt x="426122" y="2522538"/>
                  </a:lnTo>
                  <a:lnTo>
                    <a:pt x="560227" y="2101189"/>
                  </a:lnTo>
                  <a:lnTo>
                    <a:pt x="547531" y="2093254"/>
                  </a:lnTo>
                  <a:lnTo>
                    <a:pt x="517377" y="2072623"/>
                  </a:lnTo>
                  <a:lnTo>
                    <a:pt x="486430" y="2051199"/>
                  </a:lnTo>
                  <a:lnTo>
                    <a:pt x="457863" y="2029774"/>
                  </a:lnTo>
                  <a:lnTo>
                    <a:pt x="428503" y="2006763"/>
                  </a:lnTo>
                  <a:lnTo>
                    <a:pt x="399936" y="1984545"/>
                  </a:lnTo>
                  <a:lnTo>
                    <a:pt x="373750" y="1960740"/>
                  </a:lnTo>
                  <a:lnTo>
                    <a:pt x="346770" y="1936141"/>
                  </a:lnTo>
                  <a:lnTo>
                    <a:pt x="321377" y="1911543"/>
                  </a:lnTo>
                  <a:lnTo>
                    <a:pt x="296778" y="1886151"/>
                  </a:lnTo>
                  <a:lnTo>
                    <a:pt x="272972" y="1859172"/>
                  </a:lnTo>
                  <a:lnTo>
                    <a:pt x="250753" y="1832986"/>
                  </a:lnTo>
                  <a:lnTo>
                    <a:pt x="227741" y="1806007"/>
                  </a:lnTo>
                  <a:lnTo>
                    <a:pt x="207110" y="1777441"/>
                  </a:lnTo>
                  <a:lnTo>
                    <a:pt x="187272" y="1749668"/>
                  </a:lnTo>
                  <a:lnTo>
                    <a:pt x="167433" y="1721102"/>
                  </a:lnTo>
                  <a:lnTo>
                    <a:pt x="149182" y="1690950"/>
                  </a:lnTo>
                  <a:lnTo>
                    <a:pt x="131725" y="1661590"/>
                  </a:lnTo>
                  <a:lnTo>
                    <a:pt x="115061" y="1630644"/>
                  </a:lnTo>
                  <a:lnTo>
                    <a:pt x="99984" y="1599697"/>
                  </a:lnTo>
                  <a:lnTo>
                    <a:pt x="85701" y="1569544"/>
                  </a:lnTo>
                  <a:lnTo>
                    <a:pt x="72211" y="1537804"/>
                  </a:lnTo>
                  <a:lnTo>
                    <a:pt x="59514" y="1506064"/>
                  </a:lnTo>
                  <a:lnTo>
                    <a:pt x="48405" y="1472737"/>
                  </a:lnTo>
                  <a:lnTo>
                    <a:pt x="39676" y="1440204"/>
                  </a:lnTo>
                  <a:lnTo>
                    <a:pt x="30154" y="1407670"/>
                  </a:lnTo>
                  <a:lnTo>
                    <a:pt x="22219" y="1373550"/>
                  </a:lnTo>
                  <a:lnTo>
                    <a:pt x="15871" y="1339429"/>
                  </a:lnTo>
                  <a:lnTo>
                    <a:pt x="9522" y="1306102"/>
                  </a:lnTo>
                  <a:lnTo>
                    <a:pt x="5555" y="1271188"/>
                  </a:lnTo>
                  <a:lnTo>
                    <a:pt x="2381" y="1236274"/>
                  </a:lnTo>
                  <a:lnTo>
                    <a:pt x="0" y="1201360"/>
                  </a:lnTo>
                  <a:lnTo>
                    <a:pt x="0" y="1166446"/>
                  </a:lnTo>
                  <a:lnTo>
                    <a:pt x="0" y="1137086"/>
                  </a:lnTo>
                  <a:lnTo>
                    <a:pt x="2381" y="1106140"/>
                  </a:lnTo>
                  <a:lnTo>
                    <a:pt x="4761" y="1075987"/>
                  </a:lnTo>
                  <a:lnTo>
                    <a:pt x="7935" y="1047421"/>
                  </a:lnTo>
                  <a:lnTo>
                    <a:pt x="11903" y="1018061"/>
                  </a:lnTo>
                  <a:lnTo>
                    <a:pt x="15871" y="989495"/>
                  </a:lnTo>
                  <a:lnTo>
                    <a:pt x="22219" y="959342"/>
                  </a:lnTo>
                  <a:lnTo>
                    <a:pt x="27773" y="931570"/>
                  </a:lnTo>
                  <a:lnTo>
                    <a:pt x="36502" y="903004"/>
                  </a:lnTo>
                  <a:lnTo>
                    <a:pt x="44437" y="875231"/>
                  </a:lnTo>
                  <a:lnTo>
                    <a:pt x="52373" y="846665"/>
                  </a:lnTo>
                  <a:lnTo>
                    <a:pt x="62688" y="819686"/>
                  </a:lnTo>
                  <a:lnTo>
                    <a:pt x="73004" y="792707"/>
                  </a:lnTo>
                  <a:lnTo>
                    <a:pt x="84114" y="765728"/>
                  </a:lnTo>
                  <a:lnTo>
                    <a:pt x="96810" y="738749"/>
                  </a:lnTo>
                  <a:lnTo>
                    <a:pt x="110300" y="712564"/>
                  </a:lnTo>
                  <a:lnTo>
                    <a:pt x="122996" y="686378"/>
                  </a:lnTo>
                  <a:lnTo>
                    <a:pt x="138073" y="660986"/>
                  </a:lnTo>
                  <a:lnTo>
                    <a:pt x="153150" y="635594"/>
                  </a:lnTo>
                  <a:lnTo>
                    <a:pt x="168227" y="610996"/>
                  </a:lnTo>
                  <a:lnTo>
                    <a:pt x="184891" y="586397"/>
                  </a:lnTo>
                  <a:lnTo>
                    <a:pt x="202349" y="561799"/>
                  </a:lnTo>
                  <a:lnTo>
                    <a:pt x="219806" y="537994"/>
                  </a:lnTo>
                  <a:lnTo>
                    <a:pt x="238057" y="514189"/>
                  </a:lnTo>
                  <a:lnTo>
                    <a:pt x="257895" y="491177"/>
                  </a:lnTo>
                  <a:lnTo>
                    <a:pt x="276940" y="468166"/>
                  </a:lnTo>
                  <a:lnTo>
                    <a:pt x="297571" y="445947"/>
                  </a:lnTo>
                  <a:lnTo>
                    <a:pt x="318203" y="424523"/>
                  </a:lnTo>
                  <a:lnTo>
                    <a:pt x="340422" y="403098"/>
                  </a:lnTo>
                  <a:lnTo>
                    <a:pt x="361847" y="382467"/>
                  </a:lnTo>
                  <a:lnTo>
                    <a:pt x="384859" y="361836"/>
                  </a:lnTo>
                  <a:lnTo>
                    <a:pt x="408665" y="341205"/>
                  </a:lnTo>
                  <a:lnTo>
                    <a:pt x="433264" y="322161"/>
                  </a:lnTo>
                  <a:lnTo>
                    <a:pt x="456276" y="303117"/>
                  </a:lnTo>
                  <a:lnTo>
                    <a:pt x="482462" y="284867"/>
                  </a:lnTo>
                  <a:lnTo>
                    <a:pt x="507855" y="266616"/>
                  </a:lnTo>
                  <a:lnTo>
                    <a:pt x="533248" y="249159"/>
                  </a:lnTo>
                  <a:lnTo>
                    <a:pt x="560227" y="231702"/>
                  </a:lnTo>
                  <a:lnTo>
                    <a:pt x="588001" y="215039"/>
                  </a:lnTo>
                  <a:lnTo>
                    <a:pt x="615774" y="199169"/>
                  </a:lnTo>
                  <a:lnTo>
                    <a:pt x="642754" y="183299"/>
                  </a:lnTo>
                  <a:lnTo>
                    <a:pt x="672114" y="169016"/>
                  </a:lnTo>
                  <a:lnTo>
                    <a:pt x="700681" y="154733"/>
                  </a:lnTo>
                  <a:lnTo>
                    <a:pt x="730041" y="140450"/>
                  </a:lnTo>
                  <a:lnTo>
                    <a:pt x="760195" y="127754"/>
                  </a:lnTo>
                  <a:lnTo>
                    <a:pt x="789556" y="115058"/>
                  </a:lnTo>
                  <a:lnTo>
                    <a:pt x="820503" y="103155"/>
                  </a:lnTo>
                  <a:lnTo>
                    <a:pt x="852244" y="92046"/>
                  </a:lnTo>
                  <a:lnTo>
                    <a:pt x="883191" y="80937"/>
                  </a:lnTo>
                  <a:lnTo>
                    <a:pt x="914932" y="70622"/>
                  </a:lnTo>
                  <a:lnTo>
                    <a:pt x="947467" y="61893"/>
                  </a:lnTo>
                  <a:lnTo>
                    <a:pt x="980001" y="52371"/>
                  </a:lnTo>
                  <a:lnTo>
                    <a:pt x="1013329" y="44436"/>
                  </a:lnTo>
                  <a:lnTo>
                    <a:pt x="1045864" y="37295"/>
                  </a:lnTo>
                  <a:lnTo>
                    <a:pt x="1079985" y="29360"/>
                  </a:lnTo>
                  <a:lnTo>
                    <a:pt x="1113313" y="23805"/>
                  </a:lnTo>
                  <a:lnTo>
                    <a:pt x="1147434" y="18251"/>
                  </a:lnTo>
                  <a:lnTo>
                    <a:pt x="1182350" y="13490"/>
                  </a:lnTo>
                  <a:lnTo>
                    <a:pt x="1217265" y="9522"/>
                  </a:lnTo>
                  <a:lnTo>
                    <a:pt x="1252180" y="6348"/>
                  </a:lnTo>
                  <a:lnTo>
                    <a:pt x="1287095" y="3174"/>
                  </a:lnTo>
                  <a:lnTo>
                    <a:pt x="1322803" y="2381"/>
                  </a:lnTo>
                  <a:lnTo>
                    <a:pt x="1358512" y="794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>
                <a:ea typeface="方正黑体简体" panose="03000509000000000000" pitchFamily="65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2412028" y="4788273"/>
            <a:ext cx="360000" cy="360000"/>
            <a:chOff x="9346444" y="3379013"/>
            <a:chExt cx="360000" cy="360000"/>
          </a:xfrm>
        </p:grpSpPr>
        <p:sp>
          <p:nvSpPr>
            <p:cNvPr id="77" name="椭圆 76"/>
            <p:cNvSpPr/>
            <p:nvPr/>
          </p:nvSpPr>
          <p:spPr>
            <a:xfrm>
              <a:off x="9346444" y="3379013"/>
              <a:ext cx="360000" cy="360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方正黑体简体" panose="03000509000000000000" pitchFamily="65" charset="-122"/>
              </a:endParaRPr>
            </a:p>
          </p:txBody>
        </p:sp>
        <p:sp>
          <p:nvSpPr>
            <p:cNvPr id="78" name="任意多边形 77"/>
            <p:cNvSpPr/>
            <p:nvPr/>
          </p:nvSpPr>
          <p:spPr>
            <a:xfrm>
              <a:off x="9470917" y="3484272"/>
              <a:ext cx="136812" cy="149022"/>
            </a:xfrm>
            <a:custGeom>
              <a:avLst/>
              <a:gdLst>
                <a:gd name="connsiteX0" fmla="*/ 2215178 w 6296025"/>
                <a:gd name="connsiteY0" fmla="*/ 4885728 h 6858001"/>
                <a:gd name="connsiteX1" fmla="*/ 2314185 w 6296025"/>
                <a:gd name="connsiteY1" fmla="*/ 4890444 h 6858001"/>
                <a:gd name="connsiteX2" fmla="*/ 2416338 w 6296025"/>
                <a:gd name="connsiteY2" fmla="*/ 4910872 h 6858001"/>
                <a:gd name="connsiteX3" fmla="*/ 2416338 w 6296025"/>
                <a:gd name="connsiteY3" fmla="*/ 5844393 h 6858001"/>
                <a:gd name="connsiteX4" fmla="*/ 2318902 w 6296025"/>
                <a:gd name="connsiteY4" fmla="*/ 5864825 h 6858001"/>
                <a:gd name="connsiteX5" fmla="*/ 2221461 w 6296025"/>
                <a:gd name="connsiteY5" fmla="*/ 5869538 h 6858001"/>
                <a:gd name="connsiteX6" fmla="*/ 2058019 w 6296025"/>
                <a:gd name="connsiteY6" fmla="*/ 5845964 h 6858001"/>
                <a:gd name="connsiteX7" fmla="*/ 1927576 w 6296025"/>
                <a:gd name="connsiteY7" fmla="*/ 5768956 h 6858001"/>
                <a:gd name="connsiteX8" fmla="*/ 1841139 w 6296025"/>
                <a:gd name="connsiteY8" fmla="*/ 5625943 h 6858001"/>
                <a:gd name="connsiteX9" fmla="*/ 1809707 w 6296025"/>
                <a:gd name="connsiteY9" fmla="*/ 5407492 h 6858001"/>
                <a:gd name="connsiteX10" fmla="*/ 1833281 w 6296025"/>
                <a:gd name="connsiteY10" fmla="*/ 5207902 h 6858001"/>
                <a:gd name="connsiteX11" fmla="*/ 1907144 w 6296025"/>
                <a:gd name="connsiteY11" fmla="*/ 5041315 h 6858001"/>
                <a:gd name="connsiteX12" fmla="*/ 2034445 w 6296025"/>
                <a:gd name="connsiteY12" fmla="*/ 4928159 h 6858001"/>
                <a:gd name="connsiteX13" fmla="*/ 2215178 w 6296025"/>
                <a:gd name="connsiteY13" fmla="*/ 4885728 h 6858001"/>
                <a:gd name="connsiteX14" fmla="*/ 3470346 w 6296025"/>
                <a:gd name="connsiteY14" fmla="*/ 4555691 h 6858001"/>
                <a:gd name="connsiteX15" fmla="*/ 3247182 w 6296025"/>
                <a:gd name="connsiteY15" fmla="*/ 4574549 h 6858001"/>
                <a:gd name="connsiteX16" fmla="*/ 3247182 w 6296025"/>
                <a:gd name="connsiteY16" fmla="*/ 5448352 h 6858001"/>
                <a:gd name="connsiteX17" fmla="*/ 3313187 w 6296025"/>
                <a:gd name="connsiteY17" fmla="*/ 5866392 h 6858001"/>
                <a:gd name="connsiteX18" fmla="*/ 3490778 w 6296025"/>
                <a:gd name="connsiteY18" fmla="*/ 6105272 h 6858001"/>
                <a:gd name="connsiteX19" fmla="*/ 3750089 w 6296025"/>
                <a:gd name="connsiteY19" fmla="*/ 6212141 h 6858001"/>
                <a:gd name="connsiteX20" fmla="*/ 4058119 w 6296025"/>
                <a:gd name="connsiteY20" fmla="*/ 6237285 h 6858001"/>
                <a:gd name="connsiteX21" fmla="*/ 4402296 w 6296025"/>
                <a:gd name="connsiteY21" fmla="*/ 6204283 h 6858001"/>
                <a:gd name="connsiteX22" fmla="*/ 4667891 w 6296025"/>
                <a:gd name="connsiteY22" fmla="*/ 6136703 h 6858001"/>
                <a:gd name="connsiteX23" fmla="*/ 4667891 w 6296025"/>
                <a:gd name="connsiteY23" fmla="*/ 4574549 h 6858001"/>
                <a:gd name="connsiteX24" fmla="*/ 4444728 w 6296025"/>
                <a:gd name="connsiteY24" fmla="*/ 4555691 h 6858001"/>
                <a:gd name="connsiteX25" fmla="*/ 4224706 w 6296025"/>
                <a:gd name="connsiteY25" fmla="*/ 4574549 h 6858001"/>
                <a:gd name="connsiteX26" fmla="*/ 4224706 w 6296025"/>
                <a:gd name="connsiteY26" fmla="*/ 5847531 h 6858001"/>
                <a:gd name="connsiteX27" fmla="*/ 4029829 w 6296025"/>
                <a:gd name="connsiteY27" fmla="*/ 5869534 h 6858001"/>
                <a:gd name="connsiteX28" fmla="*/ 3882099 w 6296025"/>
                <a:gd name="connsiteY28" fmla="*/ 5849106 h 6858001"/>
                <a:gd name="connsiteX29" fmla="*/ 3776805 w 6296025"/>
                <a:gd name="connsiteY29" fmla="*/ 5779955 h 6858001"/>
                <a:gd name="connsiteX30" fmla="*/ 3713941 w 6296025"/>
                <a:gd name="connsiteY30" fmla="*/ 5647941 h 6858001"/>
                <a:gd name="connsiteX31" fmla="*/ 3693509 w 6296025"/>
                <a:gd name="connsiteY31" fmla="*/ 5435778 h 6858001"/>
                <a:gd name="connsiteX32" fmla="*/ 3693509 w 6296025"/>
                <a:gd name="connsiteY32" fmla="*/ 4574549 h 6858001"/>
                <a:gd name="connsiteX33" fmla="*/ 3470346 w 6296025"/>
                <a:gd name="connsiteY33" fmla="*/ 4555691 h 6858001"/>
                <a:gd name="connsiteX34" fmla="*/ 2636358 w 6296025"/>
                <a:gd name="connsiteY34" fmla="*/ 3886201 h 6858001"/>
                <a:gd name="connsiteX35" fmla="*/ 2527918 w 6296025"/>
                <a:gd name="connsiteY35" fmla="*/ 3889343 h 6858001"/>
                <a:gd name="connsiteX36" fmla="*/ 2416337 w 6296025"/>
                <a:gd name="connsiteY36" fmla="*/ 3901917 h 6858001"/>
                <a:gd name="connsiteX37" fmla="*/ 2416337 w 6296025"/>
                <a:gd name="connsiteY37" fmla="*/ 4568269 h 6858001"/>
                <a:gd name="connsiteX38" fmla="*/ 2298468 w 6296025"/>
                <a:gd name="connsiteY38" fmla="*/ 4547837 h 6858001"/>
                <a:gd name="connsiteX39" fmla="*/ 2180599 w 6296025"/>
                <a:gd name="connsiteY39" fmla="*/ 4543121 h 6858001"/>
                <a:gd name="connsiteX40" fmla="*/ 1837997 w 6296025"/>
                <a:gd name="connsiteY40" fmla="*/ 4610700 h 6858001"/>
                <a:gd name="connsiteX41" fmla="*/ 1575540 w 6296025"/>
                <a:gd name="connsiteY41" fmla="*/ 4794574 h 6858001"/>
                <a:gd name="connsiteX42" fmla="*/ 1408952 w 6296025"/>
                <a:gd name="connsiteY42" fmla="*/ 5069601 h 6858001"/>
                <a:gd name="connsiteX43" fmla="*/ 1350805 w 6296025"/>
                <a:gd name="connsiteY43" fmla="*/ 5407492 h 6858001"/>
                <a:gd name="connsiteX44" fmla="*/ 1418381 w 6296025"/>
                <a:gd name="connsiteY44" fmla="*/ 5790959 h 6858001"/>
                <a:gd name="connsiteX45" fmla="*/ 1602258 w 6296025"/>
                <a:gd name="connsiteY45" fmla="*/ 6047128 h 6858001"/>
                <a:gd name="connsiteX46" fmla="*/ 1870998 w 6296025"/>
                <a:gd name="connsiteY46" fmla="*/ 6191713 h 6858001"/>
                <a:gd name="connsiteX47" fmla="*/ 2190028 w 6296025"/>
                <a:gd name="connsiteY47" fmla="*/ 6237289 h 6858001"/>
                <a:gd name="connsiteX48" fmla="*/ 2559350 w 6296025"/>
                <a:gd name="connsiteY48" fmla="*/ 6213715 h 6858001"/>
                <a:gd name="connsiteX49" fmla="*/ 2859525 w 6296025"/>
                <a:gd name="connsiteY49" fmla="*/ 6146136 h 6858001"/>
                <a:gd name="connsiteX50" fmla="*/ 2859525 w 6296025"/>
                <a:gd name="connsiteY50" fmla="*/ 3901917 h 6858001"/>
                <a:gd name="connsiteX51" fmla="*/ 2746369 w 6296025"/>
                <a:gd name="connsiteY51" fmla="*/ 3889343 h 6858001"/>
                <a:gd name="connsiteX52" fmla="*/ 2636358 w 6296025"/>
                <a:gd name="connsiteY52" fmla="*/ 3886201 h 6858001"/>
                <a:gd name="connsiteX53" fmla="*/ 3140076 w 6296025"/>
                <a:gd name="connsiteY53" fmla="*/ 2789238 h 6858001"/>
                <a:gd name="connsiteX54" fmla="*/ 3211513 w 6296025"/>
                <a:gd name="connsiteY54" fmla="*/ 2794001 h 6858001"/>
                <a:gd name="connsiteX55" fmla="*/ 3281363 w 6296025"/>
                <a:gd name="connsiteY55" fmla="*/ 2805113 h 6858001"/>
                <a:gd name="connsiteX56" fmla="*/ 3352801 w 6296025"/>
                <a:gd name="connsiteY56" fmla="*/ 2819401 h 6858001"/>
                <a:gd name="connsiteX57" fmla="*/ 3425826 w 6296025"/>
                <a:gd name="connsiteY57" fmla="*/ 2843213 h 6858001"/>
                <a:gd name="connsiteX58" fmla="*/ 3495676 w 6296025"/>
                <a:gd name="connsiteY58" fmla="*/ 2867026 h 6858001"/>
                <a:gd name="connsiteX59" fmla="*/ 3567113 w 6296025"/>
                <a:gd name="connsiteY59" fmla="*/ 2903538 h 6858001"/>
                <a:gd name="connsiteX60" fmla="*/ 3602038 w 6296025"/>
                <a:gd name="connsiteY60" fmla="*/ 2922588 h 6858001"/>
                <a:gd name="connsiteX61" fmla="*/ 3636963 w 6296025"/>
                <a:gd name="connsiteY61" fmla="*/ 2943226 h 6858001"/>
                <a:gd name="connsiteX62" fmla="*/ 3673476 w 6296025"/>
                <a:gd name="connsiteY62" fmla="*/ 2965451 h 6858001"/>
                <a:gd name="connsiteX63" fmla="*/ 3708401 w 6296025"/>
                <a:gd name="connsiteY63" fmla="*/ 2990851 h 6858001"/>
                <a:gd name="connsiteX64" fmla="*/ 3743326 w 6296025"/>
                <a:gd name="connsiteY64" fmla="*/ 3016251 h 6858001"/>
                <a:gd name="connsiteX65" fmla="*/ 3778251 w 6296025"/>
                <a:gd name="connsiteY65" fmla="*/ 3046413 h 6858001"/>
                <a:gd name="connsiteX66" fmla="*/ 3811588 w 6296025"/>
                <a:gd name="connsiteY66" fmla="*/ 3074988 h 6858001"/>
                <a:gd name="connsiteX67" fmla="*/ 3846513 w 6296025"/>
                <a:gd name="connsiteY67" fmla="*/ 3106738 h 6858001"/>
                <a:gd name="connsiteX68" fmla="*/ 3881438 w 6296025"/>
                <a:gd name="connsiteY68" fmla="*/ 3143251 h 6858001"/>
                <a:gd name="connsiteX69" fmla="*/ 3914776 w 6296025"/>
                <a:gd name="connsiteY69" fmla="*/ 3178176 h 6858001"/>
                <a:gd name="connsiteX70" fmla="*/ 3948113 w 6296025"/>
                <a:gd name="connsiteY70" fmla="*/ 3216276 h 6858001"/>
                <a:gd name="connsiteX71" fmla="*/ 3983038 w 6296025"/>
                <a:gd name="connsiteY71" fmla="*/ 3255963 h 6858001"/>
                <a:gd name="connsiteX72" fmla="*/ 4016376 w 6296025"/>
                <a:gd name="connsiteY72" fmla="*/ 3297238 h 6858001"/>
                <a:gd name="connsiteX73" fmla="*/ 4048126 w 6296025"/>
                <a:gd name="connsiteY73" fmla="*/ 3341688 h 6858001"/>
                <a:gd name="connsiteX74" fmla="*/ 4078288 w 6296025"/>
                <a:gd name="connsiteY74" fmla="*/ 3387726 h 6858001"/>
                <a:gd name="connsiteX75" fmla="*/ 4111626 w 6296025"/>
                <a:gd name="connsiteY75" fmla="*/ 3435351 h 6858001"/>
                <a:gd name="connsiteX76" fmla="*/ 4159251 w 6296025"/>
                <a:gd name="connsiteY76" fmla="*/ 3500438 h 6858001"/>
                <a:gd name="connsiteX77" fmla="*/ 4206876 w 6296025"/>
                <a:gd name="connsiteY77" fmla="*/ 3568701 h 6858001"/>
                <a:gd name="connsiteX78" fmla="*/ 4260851 w 6296025"/>
                <a:gd name="connsiteY78" fmla="*/ 3633788 h 6858001"/>
                <a:gd name="connsiteX79" fmla="*/ 4311651 w 6296025"/>
                <a:gd name="connsiteY79" fmla="*/ 3697288 h 6858001"/>
                <a:gd name="connsiteX80" fmla="*/ 4419601 w 6296025"/>
                <a:gd name="connsiteY80" fmla="*/ 3825876 h 6858001"/>
                <a:gd name="connsiteX81" fmla="*/ 4532314 w 6296025"/>
                <a:gd name="connsiteY81" fmla="*/ 3949701 h 6858001"/>
                <a:gd name="connsiteX82" fmla="*/ 4643439 w 6296025"/>
                <a:gd name="connsiteY82" fmla="*/ 4068763 h 6858001"/>
                <a:gd name="connsiteX83" fmla="*/ 4757739 w 6296025"/>
                <a:gd name="connsiteY83" fmla="*/ 4181476 h 6858001"/>
                <a:gd name="connsiteX84" fmla="*/ 4865689 w 6296025"/>
                <a:gd name="connsiteY84" fmla="*/ 4287838 h 6858001"/>
                <a:gd name="connsiteX85" fmla="*/ 4972051 w 6296025"/>
                <a:gd name="connsiteY85" fmla="*/ 4389438 h 6858001"/>
                <a:gd name="connsiteX86" fmla="*/ 5072064 w 6296025"/>
                <a:gd name="connsiteY86" fmla="*/ 4479926 h 6858001"/>
                <a:gd name="connsiteX87" fmla="*/ 5164139 w 6296025"/>
                <a:gd name="connsiteY87" fmla="*/ 4560888 h 6858001"/>
                <a:gd name="connsiteX88" fmla="*/ 5319714 w 6296025"/>
                <a:gd name="connsiteY88" fmla="*/ 4691063 h 6858001"/>
                <a:gd name="connsiteX89" fmla="*/ 5422901 w 6296025"/>
                <a:gd name="connsiteY89" fmla="*/ 4776788 h 6858001"/>
                <a:gd name="connsiteX90" fmla="*/ 5461001 w 6296025"/>
                <a:gd name="connsiteY90" fmla="*/ 4805363 h 6858001"/>
                <a:gd name="connsiteX91" fmla="*/ 5486401 w 6296025"/>
                <a:gd name="connsiteY91" fmla="*/ 4830763 h 6858001"/>
                <a:gd name="connsiteX92" fmla="*/ 5516564 w 6296025"/>
                <a:gd name="connsiteY92" fmla="*/ 4857751 h 6858001"/>
                <a:gd name="connsiteX93" fmla="*/ 5554664 w 6296025"/>
                <a:gd name="connsiteY93" fmla="*/ 4897438 h 6858001"/>
                <a:gd name="connsiteX94" fmla="*/ 5594351 w 6296025"/>
                <a:gd name="connsiteY94" fmla="*/ 4951413 h 6858001"/>
                <a:gd name="connsiteX95" fmla="*/ 5640389 w 6296025"/>
                <a:gd name="connsiteY95" fmla="*/ 5014913 h 6858001"/>
                <a:gd name="connsiteX96" fmla="*/ 5662614 w 6296025"/>
                <a:gd name="connsiteY96" fmla="*/ 5049838 h 6858001"/>
                <a:gd name="connsiteX97" fmla="*/ 5684839 w 6296025"/>
                <a:gd name="connsiteY97" fmla="*/ 5089526 h 6858001"/>
                <a:gd name="connsiteX98" fmla="*/ 5708651 w 6296025"/>
                <a:gd name="connsiteY98" fmla="*/ 5130801 h 6858001"/>
                <a:gd name="connsiteX99" fmla="*/ 5727701 w 6296025"/>
                <a:gd name="connsiteY99" fmla="*/ 5175251 h 6858001"/>
                <a:gd name="connsiteX100" fmla="*/ 5748339 w 6296025"/>
                <a:gd name="connsiteY100" fmla="*/ 5222876 h 6858001"/>
                <a:gd name="connsiteX101" fmla="*/ 5765801 w 6296025"/>
                <a:gd name="connsiteY101" fmla="*/ 5273676 h 6858001"/>
                <a:gd name="connsiteX102" fmla="*/ 5781676 w 6296025"/>
                <a:gd name="connsiteY102" fmla="*/ 5327651 h 6858001"/>
                <a:gd name="connsiteX103" fmla="*/ 5795964 w 6296025"/>
                <a:gd name="connsiteY103" fmla="*/ 5383213 h 6858001"/>
                <a:gd name="connsiteX104" fmla="*/ 5808664 w 6296025"/>
                <a:gd name="connsiteY104" fmla="*/ 5440363 h 6858001"/>
                <a:gd name="connsiteX105" fmla="*/ 5816601 w 6296025"/>
                <a:gd name="connsiteY105" fmla="*/ 5500688 h 6858001"/>
                <a:gd name="connsiteX106" fmla="*/ 5824539 w 6296025"/>
                <a:gd name="connsiteY106" fmla="*/ 5567363 h 6858001"/>
                <a:gd name="connsiteX107" fmla="*/ 5826126 w 6296025"/>
                <a:gd name="connsiteY107" fmla="*/ 5632451 h 6858001"/>
                <a:gd name="connsiteX108" fmla="*/ 5826126 w 6296025"/>
                <a:gd name="connsiteY108" fmla="*/ 5702301 h 6858001"/>
                <a:gd name="connsiteX109" fmla="*/ 5821364 w 6296025"/>
                <a:gd name="connsiteY109" fmla="*/ 5773738 h 6858001"/>
                <a:gd name="connsiteX110" fmla="*/ 5811839 w 6296025"/>
                <a:gd name="connsiteY110" fmla="*/ 5848351 h 6858001"/>
                <a:gd name="connsiteX111" fmla="*/ 5799139 w 6296025"/>
                <a:gd name="connsiteY111" fmla="*/ 5927726 h 6858001"/>
                <a:gd name="connsiteX112" fmla="*/ 5778501 w 6296025"/>
                <a:gd name="connsiteY112" fmla="*/ 6008689 h 6858001"/>
                <a:gd name="connsiteX113" fmla="*/ 5756276 w 6296025"/>
                <a:gd name="connsiteY113" fmla="*/ 6091239 h 6858001"/>
                <a:gd name="connsiteX114" fmla="*/ 5726114 w 6296025"/>
                <a:gd name="connsiteY114" fmla="*/ 6176964 h 6858001"/>
                <a:gd name="connsiteX115" fmla="*/ 5691189 w 6296025"/>
                <a:gd name="connsiteY115" fmla="*/ 6265864 h 6858001"/>
                <a:gd name="connsiteX116" fmla="*/ 5670551 w 6296025"/>
                <a:gd name="connsiteY116" fmla="*/ 6310314 h 6858001"/>
                <a:gd name="connsiteX117" fmla="*/ 5649914 w 6296025"/>
                <a:gd name="connsiteY117" fmla="*/ 6351589 h 6858001"/>
                <a:gd name="connsiteX118" fmla="*/ 5627689 w 6296025"/>
                <a:gd name="connsiteY118" fmla="*/ 6391276 h 6858001"/>
                <a:gd name="connsiteX119" fmla="*/ 5602289 w 6296025"/>
                <a:gd name="connsiteY119" fmla="*/ 6429376 h 6858001"/>
                <a:gd name="connsiteX120" fmla="*/ 5576889 w 6296025"/>
                <a:gd name="connsiteY120" fmla="*/ 6464301 h 6858001"/>
                <a:gd name="connsiteX121" fmla="*/ 5549901 w 6296025"/>
                <a:gd name="connsiteY121" fmla="*/ 6499226 h 6858001"/>
                <a:gd name="connsiteX122" fmla="*/ 5521326 w 6296025"/>
                <a:gd name="connsiteY122" fmla="*/ 6532564 h 6858001"/>
                <a:gd name="connsiteX123" fmla="*/ 5491164 w 6296025"/>
                <a:gd name="connsiteY123" fmla="*/ 6562726 h 6858001"/>
                <a:gd name="connsiteX124" fmla="*/ 5461001 w 6296025"/>
                <a:gd name="connsiteY124" fmla="*/ 6591301 h 6858001"/>
                <a:gd name="connsiteX125" fmla="*/ 5430839 w 6296025"/>
                <a:gd name="connsiteY125" fmla="*/ 6618289 h 6858001"/>
                <a:gd name="connsiteX126" fmla="*/ 5397501 w 6296025"/>
                <a:gd name="connsiteY126" fmla="*/ 6640514 h 6858001"/>
                <a:gd name="connsiteX127" fmla="*/ 5362576 w 6296025"/>
                <a:gd name="connsiteY127" fmla="*/ 6665914 h 6858001"/>
                <a:gd name="connsiteX128" fmla="*/ 5329239 w 6296025"/>
                <a:gd name="connsiteY128" fmla="*/ 6686551 h 6858001"/>
                <a:gd name="connsiteX129" fmla="*/ 5294314 w 6296025"/>
                <a:gd name="connsiteY129" fmla="*/ 6707189 h 6858001"/>
                <a:gd name="connsiteX130" fmla="*/ 5259389 w 6296025"/>
                <a:gd name="connsiteY130" fmla="*/ 6726239 h 6858001"/>
                <a:gd name="connsiteX131" fmla="*/ 5221289 w 6296025"/>
                <a:gd name="connsiteY131" fmla="*/ 6745289 h 6858001"/>
                <a:gd name="connsiteX132" fmla="*/ 5183189 w 6296025"/>
                <a:gd name="connsiteY132" fmla="*/ 6759576 h 6858001"/>
                <a:gd name="connsiteX133" fmla="*/ 5145089 w 6296025"/>
                <a:gd name="connsiteY133" fmla="*/ 6775451 h 6858001"/>
                <a:gd name="connsiteX134" fmla="*/ 5070476 w 6296025"/>
                <a:gd name="connsiteY134" fmla="*/ 6799264 h 6858001"/>
                <a:gd name="connsiteX135" fmla="*/ 4989514 w 6296025"/>
                <a:gd name="connsiteY135" fmla="*/ 6819901 h 6858001"/>
                <a:gd name="connsiteX136" fmla="*/ 4911726 w 6296025"/>
                <a:gd name="connsiteY136" fmla="*/ 6835776 h 6858001"/>
                <a:gd name="connsiteX137" fmla="*/ 4830764 w 6296025"/>
                <a:gd name="connsiteY137" fmla="*/ 6845301 h 6858001"/>
                <a:gd name="connsiteX138" fmla="*/ 4749801 w 6296025"/>
                <a:gd name="connsiteY138" fmla="*/ 6853239 h 6858001"/>
                <a:gd name="connsiteX139" fmla="*/ 4668839 w 6296025"/>
                <a:gd name="connsiteY139" fmla="*/ 6858001 h 6858001"/>
                <a:gd name="connsiteX140" fmla="*/ 4587876 w 6296025"/>
                <a:gd name="connsiteY140" fmla="*/ 6858001 h 6858001"/>
                <a:gd name="connsiteX141" fmla="*/ 4510089 w 6296025"/>
                <a:gd name="connsiteY141" fmla="*/ 6854826 h 6858001"/>
                <a:gd name="connsiteX142" fmla="*/ 4432301 w 6296025"/>
                <a:gd name="connsiteY142" fmla="*/ 6850064 h 6858001"/>
                <a:gd name="connsiteX143" fmla="*/ 4356101 w 6296025"/>
                <a:gd name="connsiteY143" fmla="*/ 6842126 h 6858001"/>
                <a:gd name="connsiteX144" fmla="*/ 4286251 w 6296025"/>
                <a:gd name="connsiteY144" fmla="*/ 6835776 h 6858001"/>
                <a:gd name="connsiteX145" fmla="*/ 4214813 w 6296025"/>
                <a:gd name="connsiteY145" fmla="*/ 6824664 h 6858001"/>
                <a:gd name="connsiteX146" fmla="*/ 4149726 w 6296025"/>
                <a:gd name="connsiteY146" fmla="*/ 6815139 h 6858001"/>
                <a:gd name="connsiteX147" fmla="*/ 4030663 w 6296025"/>
                <a:gd name="connsiteY147" fmla="*/ 6789739 h 6858001"/>
                <a:gd name="connsiteX148" fmla="*/ 3932238 w 6296025"/>
                <a:gd name="connsiteY148" fmla="*/ 6767514 h 6858001"/>
                <a:gd name="connsiteX149" fmla="*/ 3856038 w 6296025"/>
                <a:gd name="connsiteY149" fmla="*/ 6746876 h 6858001"/>
                <a:gd name="connsiteX150" fmla="*/ 3790951 w 6296025"/>
                <a:gd name="connsiteY150" fmla="*/ 6729414 h 6858001"/>
                <a:gd name="connsiteX151" fmla="*/ 3765551 w 6296025"/>
                <a:gd name="connsiteY151" fmla="*/ 6721476 h 6858001"/>
                <a:gd name="connsiteX152" fmla="*/ 3695701 w 6296025"/>
                <a:gd name="connsiteY152" fmla="*/ 6700839 h 6858001"/>
                <a:gd name="connsiteX153" fmla="*/ 3644901 w 6296025"/>
                <a:gd name="connsiteY153" fmla="*/ 6691314 h 6858001"/>
                <a:gd name="connsiteX154" fmla="*/ 3584576 w 6296025"/>
                <a:gd name="connsiteY154" fmla="*/ 6678614 h 6858001"/>
                <a:gd name="connsiteX155" fmla="*/ 3513138 w 6296025"/>
                <a:gd name="connsiteY155" fmla="*/ 6669089 h 6858001"/>
                <a:gd name="connsiteX156" fmla="*/ 3438526 w 6296025"/>
                <a:gd name="connsiteY156" fmla="*/ 6656389 h 6858001"/>
                <a:gd name="connsiteX157" fmla="*/ 3352801 w 6296025"/>
                <a:gd name="connsiteY157" fmla="*/ 6648451 h 6858001"/>
                <a:gd name="connsiteX158" fmla="*/ 3259138 w 6296025"/>
                <a:gd name="connsiteY158" fmla="*/ 6640514 h 6858001"/>
                <a:gd name="connsiteX159" fmla="*/ 3163888 w 6296025"/>
                <a:gd name="connsiteY159" fmla="*/ 6638926 h 6858001"/>
                <a:gd name="connsiteX160" fmla="*/ 3059114 w 6296025"/>
                <a:gd name="connsiteY160" fmla="*/ 6638926 h 6858001"/>
                <a:gd name="connsiteX161" fmla="*/ 2951164 w 6296025"/>
                <a:gd name="connsiteY161" fmla="*/ 6643689 h 6858001"/>
                <a:gd name="connsiteX162" fmla="*/ 2838452 w 6296025"/>
                <a:gd name="connsiteY162" fmla="*/ 6653214 h 6858001"/>
                <a:gd name="connsiteX163" fmla="*/ 2720977 w 6296025"/>
                <a:gd name="connsiteY163" fmla="*/ 6669089 h 6858001"/>
                <a:gd name="connsiteX164" fmla="*/ 2663827 w 6296025"/>
                <a:gd name="connsiteY164" fmla="*/ 6681789 h 6858001"/>
                <a:gd name="connsiteX165" fmla="*/ 2603501 w 6296025"/>
                <a:gd name="connsiteY165" fmla="*/ 6694489 h 6858001"/>
                <a:gd name="connsiteX166" fmla="*/ 2484439 w 6296025"/>
                <a:gd name="connsiteY166" fmla="*/ 6716714 h 6858001"/>
                <a:gd name="connsiteX167" fmla="*/ 2368551 w 6296025"/>
                <a:gd name="connsiteY167" fmla="*/ 6737351 h 6858001"/>
                <a:gd name="connsiteX168" fmla="*/ 2257427 w 6296025"/>
                <a:gd name="connsiteY168" fmla="*/ 6754814 h 6858001"/>
                <a:gd name="connsiteX169" fmla="*/ 2149476 w 6296025"/>
                <a:gd name="connsiteY169" fmla="*/ 6767514 h 6858001"/>
                <a:gd name="connsiteX170" fmla="*/ 2046288 w 6296025"/>
                <a:gd name="connsiteY170" fmla="*/ 6777039 h 6858001"/>
                <a:gd name="connsiteX171" fmla="*/ 1947863 w 6296025"/>
                <a:gd name="connsiteY171" fmla="*/ 6784976 h 6858001"/>
                <a:gd name="connsiteX172" fmla="*/ 1855788 w 6296025"/>
                <a:gd name="connsiteY172" fmla="*/ 6788151 h 6858001"/>
                <a:gd name="connsiteX173" fmla="*/ 1770063 w 6296025"/>
                <a:gd name="connsiteY173" fmla="*/ 6789739 h 6858001"/>
                <a:gd name="connsiteX174" fmla="*/ 1622426 w 6296025"/>
                <a:gd name="connsiteY174" fmla="*/ 6789739 h 6858001"/>
                <a:gd name="connsiteX175" fmla="*/ 1511301 w 6296025"/>
                <a:gd name="connsiteY175" fmla="*/ 6788151 h 6858001"/>
                <a:gd name="connsiteX176" fmla="*/ 1439863 w 6296025"/>
                <a:gd name="connsiteY176" fmla="*/ 6781801 h 6858001"/>
                <a:gd name="connsiteX177" fmla="*/ 1414463 w 6296025"/>
                <a:gd name="connsiteY177" fmla="*/ 6781801 h 6858001"/>
                <a:gd name="connsiteX178" fmla="*/ 1382713 w 6296025"/>
                <a:gd name="connsiteY178" fmla="*/ 6780214 h 6858001"/>
                <a:gd name="connsiteX179" fmla="*/ 1344613 w 6296025"/>
                <a:gd name="connsiteY179" fmla="*/ 6777039 h 6858001"/>
                <a:gd name="connsiteX180" fmla="*/ 1296988 w 6296025"/>
                <a:gd name="connsiteY180" fmla="*/ 6769101 h 6858001"/>
                <a:gd name="connsiteX181" fmla="*/ 1236663 w 6296025"/>
                <a:gd name="connsiteY181" fmla="*/ 6756401 h 6858001"/>
                <a:gd name="connsiteX182" fmla="*/ 1168401 w 6296025"/>
                <a:gd name="connsiteY182" fmla="*/ 6737351 h 6858001"/>
                <a:gd name="connsiteX183" fmla="*/ 1131888 w 6296025"/>
                <a:gd name="connsiteY183" fmla="*/ 6724651 h 6858001"/>
                <a:gd name="connsiteX184" fmla="*/ 1095376 w 6296025"/>
                <a:gd name="connsiteY184" fmla="*/ 6708776 h 6858001"/>
                <a:gd name="connsiteX185" fmla="*/ 1054101 w 6296025"/>
                <a:gd name="connsiteY185" fmla="*/ 6691314 h 6858001"/>
                <a:gd name="connsiteX186" fmla="*/ 1016001 w 6296025"/>
                <a:gd name="connsiteY186" fmla="*/ 6670676 h 6858001"/>
                <a:gd name="connsiteX187" fmla="*/ 976313 w 6296025"/>
                <a:gd name="connsiteY187" fmla="*/ 6648451 h 6858001"/>
                <a:gd name="connsiteX188" fmla="*/ 935038 w 6296025"/>
                <a:gd name="connsiteY188" fmla="*/ 6623051 h 6858001"/>
                <a:gd name="connsiteX189" fmla="*/ 892175 w 6296025"/>
                <a:gd name="connsiteY189" fmla="*/ 6596064 h 6858001"/>
                <a:gd name="connsiteX190" fmla="*/ 852488 w 6296025"/>
                <a:gd name="connsiteY190" fmla="*/ 6562726 h 6858001"/>
                <a:gd name="connsiteX191" fmla="*/ 812800 w 6296025"/>
                <a:gd name="connsiteY191" fmla="*/ 6527801 h 6858001"/>
                <a:gd name="connsiteX192" fmla="*/ 771525 w 6296025"/>
                <a:gd name="connsiteY192" fmla="*/ 6489701 h 6858001"/>
                <a:gd name="connsiteX193" fmla="*/ 733425 w 6296025"/>
                <a:gd name="connsiteY193" fmla="*/ 6446839 h 6858001"/>
                <a:gd name="connsiteX194" fmla="*/ 696913 w 6296025"/>
                <a:gd name="connsiteY194" fmla="*/ 6399214 h 6858001"/>
                <a:gd name="connsiteX195" fmla="*/ 658813 w 6296025"/>
                <a:gd name="connsiteY195" fmla="*/ 6348414 h 6858001"/>
                <a:gd name="connsiteX196" fmla="*/ 622300 w 6296025"/>
                <a:gd name="connsiteY196" fmla="*/ 6292851 h 6858001"/>
                <a:gd name="connsiteX197" fmla="*/ 590550 w 6296025"/>
                <a:gd name="connsiteY197" fmla="*/ 6232526 h 6858001"/>
                <a:gd name="connsiteX198" fmla="*/ 557213 w 6296025"/>
                <a:gd name="connsiteY198" fmla="*/ 6167439 h 6858001"/>
                <a:gd name="connsiteX199" fmla="*/ 530225 w 6296025"/>
                <a:gd name="connsiteY199" fmla="*/ 6096001 h 6858001"/>
                <a:gd name="connsiteX200" fmla="*/ 501650 w 6296025"/>
                <a:gd name="connsiteY200" fmla="*/ 6022976 h 6858001"/>
                <a:gd name="connsiteX201" fmla="*/ 476250 w 6296025"/>
                <a:gd name="connsiteY201" fmla="*/ 5942014 h 6858001"/>
                <a:gd name="connsiteX202" fmla="*/ 457200 w 6296025"/>
                <a:gd name="connsiteY202" fmla="*/ 5856289 h 6858001"/>
                <a:gd name="connsiteX203" fmla="*/ 446088 w 6296025"/>
                <a:gd name="connsiteY203" fmla="*/ 5811838 h 6858001"/>
                <a:gd name="connsiteX204" fmla="*/ 438150 w 6296025"/>
                <a:gd name="connsiteY204" fmla="*/ 5768976 h 6858001"/>
                <a:gd name="connsiteX205" fmla="*/ 428625 w 6296025"/>
                <a:gd name="connsiteY205" fmla="*/ 5684838 h 6858001"/>
                <a:gd name="connsiteX206" fmla="*/ 427038 w 6296025"/>
                <a:gd name="connsiteY206" fmla="*/ 5602288 h 6858001"/>
                <a:gd name="connsiteX207" fmla="*/ 428625 w 6296025"/>
                <a:gd name="connsiteY207" fmla="*/ 5521326 h 6858001"/>
                <a:gd name="connsiteX208" fmla="*/ 433388 w 6296025"/>
                <a:gd name="connsiteY208" fmla="*/ 5445126 h 6858001"/>
                <a:gd name="connsiteX209" fmla="*/ 446088 w 6296025"/>
                <a:gd name="connsiteY209" fmla="*/ 5370513 h 6858001"/>
                <a:gd name="connsiteX210" fmla="*/ 463550 w 6296025"/>
                <a:gd name="connsiteY210" fmla="*/ 5299076 h 6858001"/>
                <a:gd name="connsiteX211" fmla="*/ 484188 w 6296025"/>
                <a:gd name="connsiteY211" fmla="*/ 5229226 h 6858001"/>
                <a:gd name="connsiteX212" fmla="*/ 509588 w 6296025"/>
                <a:gd name="connsiteY212" fmla="*/ 5160963 h 6858001"/>
                <a:gd name="connsiteX213" fmla="*/ 536575 w 6296025"/>
                <a:gd name="connsiteY213" fmla="*/ 5097463 h 6858001"/>
                <a:gd name="connsiteX214" fmla="*/ 568325 w 6296025"/>
                <a:gd name="connsiteY214" fmla="*/ 5033963 h 6858001"/>
                <a:gd name="connsiteX215" fmla="*/ 603250 w 6296025"/>
                <a:gd name="connsiteY215" fmla="*/ 4973638 h 6858001"/>
                <a:gd name="connsiteX216" fmla="*/ 638175 w 6296025"/>
                <a:gd name="connsiteY216" fmla="*/ 4918076 h 6858001"/>
                <a:gd name="connsiteX217" fmla="*/ 676275 w 6296025"/>
                <a:gd name="connsiteY217" fmla="*/ 4862513 h 6858001"/>
                <a:gd name="connsiteX218" fmla="*/ 715963 w 6296025"/>
                <a:gd name="connsiteY218" fmla="*/ 4810126 h 6858001"/>
                <a:gd name="connsiteX219" fmla="*/ 758825 w 6296025"/>
                <a:gd name="connsiteY219" fmla="*/ 4762501 h 6858001"/>
                <a:gd name="connsiteX220" fmla="*/ 800100 w 6296025"/>
                <a:gd name="connsiteY220" fmla="*/ 4714876 h 6858001"/>
                <a:gd name="connsiteX221" fmla="*/ 842963 w 6296025"/>
                <a:gd name="connsiteY221" fmla="*/ 4668838 h 6858001"/>
                <a:gd name="connsiteX222" fmla="*/ 885825 w 6296025"/>
                <a:gd name="connsiteY222" fmla="*/ 4625976 h 6858001"/>
                <a:gd name="connsiteX223" fmla="*/ 928688 w 6296025"/>
                <a:gd name="connsiteY223" fmla="*/ 4587876 h 6858001"/>
                <a:gd name="connsiteX224" fmla="*/ 1009651 w 6296025"/>
                <a:gd name="connsiteY224" fmla="*/ 4514851 h 6858001"/>
                <a:gd name="connsiteX225" fmla="*/ 1084263 w 6296025"/>
                <a:gd name="connsiteY225" fmla="*/ 4454526 h 6858001"/>
                <a:gd name="connsiteX226" fmla="*/ 1152526 w 6296025"/>
                <a:gd name="connsiteY226" fmla="*/ 4400551 h 6858001"/>
                <a:gd name="connsiteX227" fmla="*/ 1208088 w 6296025"/>
                <a:gd name="connsiteY227" fmla="*/ 4360863 h 6858001"/>
                <a:gd name="connsiteX228" fmla="*/ 1249363 w 6296025"/>
                <a:gd name="connsiteY228" fmla="*/ 4327526 h 6858001"/>
                <a:gd name="connsiteX229" fmla="*/ 1273176 w 6296025"/>
                <a:gd name="connsiteY229" fmla="*/ 4308476 h 6858001"/>
                <a:gd name="connsiteX230" fmla="*/ 1292226 w 6296025"/>
                <a:gd name="connsiteY230" fmla="*/ 4287838 h 6858001"/>
                <a:gd name="connsiteX231" fmla="*/ 1319213 w 6296025"/>
                <a:gd name="connsiteY231" fmla="*/ 4262438 h 6858001"/>
                <a:gd name="connsiteX232" fmla="*/ 1397001 w 6296025"/>
                <a:gd name="connsiteY232" fmla="*/ 4194176 h 6858001"/>
                <a:gd name="connsiteX233" fmla="*/ 1500188 w 6296025"/>
                <a:gd name="connsiteY233" fmla="*/ 4103688 h 6858001"/>
                <a:gd name="connsiteX234" fmla="*/ 1558926 w 6296025"/>
                <a:gd name="connsiteY234" fmla="*/ 4051301 h 6858001"/>
                <a:gd name="connsiteX235" fmla="*/ 1622426 w 6296025"/>
                <a:gd name="connsiteY235" fmla="*/ 3992563 h 6858001"/>
                <a:gd name="connsiteX236" fmla="*/ 1690688 w 6296025"/>
                <a:gd name="connsiteY236" fmla="*/ 3929063 h 6858001"/>
                <a:gd name="connsiteX237" fmla="*/ 1757363 w 6296025"/>
                <a:gd name="connsiteY237" fmla="*/ 3860801 h 6858001"/>
                <a:gd name="connsiteX238" fmla="*/ 1825626 w 6296025"/>
                <a:gd name="connsiteY238" fmla="*/ 3787776 h 6858001"/>
                <a:gd name="connsiteX239" fmla="*/ 1897063 w 6296025"/>
                <a:gd name="connsiteY239" fmla="*/ 3709988 h 6858001"/>
                <a:gd name="connsiteX240" fmla="*/ 1965326 w 6296025"/>
                <a:gd name="connsiteY240" fmla="*/ 3624263 h 6858001"/>
                <a:gd name="connsiteX241" fmla="*/ 2033588 w 6296025"/>
                <a:gd name="connsiteY241" fmla="*/ 3536951 h 6858001"/>
                <a:gd name="connsiteX242" fmla="*/ 2098676 w 6296025"/>
                <a:gd name="connsiteY242" fmla="*/ 3443288 h 6858001"/>
                <a:gd name="connsiteX243" fmla="*/ 2159002 w 6296025"/>
                <a:gd name="connsiteY243" fmla="*/ 3346451 h 6858001"/>
                <a:gd name="connsiteX244" fmla="*/ 2192338 w 6296025"/>
                <a:gd name="connsiteY244" fmla="*/ 3297238 h 6858001"/>
                <a:gd name="connsiteX245" fmla="*/ 2227263 w 6296025"/>
                <a:gd name="connsiteY245" fmla="*/ 3248026 h 6858001"/>
                <a:gd name="connsiteX246" fmla="*/ 2265363 w 6296025"/>
                <a:gd name="connsiteY246" fmla="*/ 3200401 h 6858001"/>
                <a:gd name="connsiteX247" fmla="*/ 2308227 w 6296025"/>
                <a:gd name="connsiteY247" fmla="*/ 3152776 h 6858001"/>
                <a:gd name="connsiteX248" fmla="*/ 2352676 w 6296025"/>
                <a:gd name="connsiteY248" fmla="*/ 3109913 h 6858001"/>
                <a:gd name="connsiteX249" fmla="*/ 2401888 w 6296025"/>
                <a:gd name="connsiteY249" fmla="*/ 3067051 h 6858001"/>
                <a:gd name="connsiteX250" fmla="*/ 2451101 w 6296025"/>
                <a:gd name="connsiteY250" fmla="*/ 3024188 h 6858001"/>
                <a:gd name="connsiteX251" fmla="*/ 2505077 w 6296025"/>
                <a:gd name="connsiteY251" fmla="*/ 2986088 h 6858001"/>
                <a:gd name="connsiteX252" fmla="*/ 2560639 w 6296025"/>
                <a:gd name="connsiteY252" fmla="*/ 2951163 h 6858001"/>
                <a:gd name="connsiteX253" fmla="*/ 2617788 w 6296025"/>
                <a:gd name="connsiteY253" fmla="*/ 2917826 h 6858001"/>
                <a:gd name="connsiteX254" fmla="*/ 2678113 w 6296025"/>
                <a:gd name="connsiteY254" fmla="*/ 2887663 h 6858001"/>
                <a:gd name="connsiteX255" fmla="*/ 2740027 w 6296025"/>
                <a:gd name="connsiteY255" fmla="*/ 2862263 h 6858001"/>
                <a:gd name="connsiteX256" fmla="*/ 2801939 w 6296025"/>
                <a:gd name="connsiteY256" fmla="*/ 2840038 h 6858001"/>
                <a:gd name="connsiteX257" fmla="*/ 2868613 w 6296025"/>
                <a:gd name="connsiteY257" fmla="*/ 2822576 h 6858001"/>
                <a:gd name="connsiteX258" fmla="*/ 2936877 w 6296025"/>
                <a:gd name="connsiteY258" fmla="*/ 2806701 h 6858001"/>
                <a:gd name="connsiteX259" fmla="*/ 3001964 w 6296025"/>
                <a:gd name="connsiteY259" fmla="*/ 2797176 h 6858001"/>
                <a:gd name="connsiteX260" fmla="*/ 3071814 w 6296025"/>
                <a:gd name="connsiteY260" fmla="*/ 2792413 h 6858001"/>
                <a:gd name="connsiteX261" fmla="*/ 5461000 w 6296025"/>
                <a:gd name="connsiteY261" fmla="*/ 2081213 h 6858001"/>
                <a:gd name="connsiteX262" fmla="*/ 5521325 w 6296025"/>
                <a:gd name="connsiteY262" fmla="*/ 2082801 h 6858001"/>
                <a:gd name="connsiteX263" fmla="*/ 5576888 w 6296025"/>
                <a:gd name="connsiteY263" fmla="*/ 2089150 h 6858001"/>
                <a:gd name="connsiteX264" fmla="*/ 5632450 w 6296025"/>
                <a:gd name="connsiteY264" fmla="*/ 2098676 h 6858001"/>
                <a:gd name="connsiteX265" fmla="*/ 5684838 w 6296025"/>
                <a:gd name="connsiteY265" fmla="*/ 2108201 h 6858001"/>
                <a:gd name="connsiteX266" fmla="*/ 5734050 w 6296025"/>
                <a:gd name="connsiteY266" fmla="*/ 2124076 h 6858001"/>
                <a:gd name="connsiteX267" fmla="*/ 5781675 w 6296025"/>
                <a:gd name="connsiteY267" fmla="*/ 2141538 h 6858001"/>
                <a:gd name="connsiteX268" fmla="*/ 5824538 w 6296025"/>
                <a:gd name="connsiteY268" fmla="*/ 2162175 h 6858001"/>
                <a:gd name="connsiteX269" fmla="*/ 5867400 w 6296025"/>
                <a:gd name="connsiteY269" fmla="*/ 2184400 h 6858001"/>
                <a:gd name="connsiteX270" fmla="*/ 5907088 w 6296025"/>
                <a:gd name="connsiteY270" fmla="*/ 2209801 h 6858001"/>
                <a:gd name="connsiteX271" fmla="*/ 5945188 w 6296025"/>
                <a:gd name="connsiteY271" fmla="*/ 2236788 h 6858001"/>
                <a:gd name="connsiteX272" fmla="*/ 5980113 w 6296025"/>
                <a:gd name="connsiteY272" fmla="*/ 2265363 h 6858001"/>
                <a:gd name="connsiteX273" fmla="*/ 6013450 w 6296025"/>
                <a:gd name="connsiteY273" fmla="*/ 2295525 h 6858001"/>
                <a:gd name="connsiteX274" fmla="*/ 6043613 w 6296025"/>
                <a:gd name="connsiteY274" fmla="*/ 2327276 h 6858001"/>
                <a:gd name="connsiteX275" fmla="*/ 6072188 w 6296025"/>
                <a:gd name="connsiteY275" fmla="*/ 2360613 h 6858001"/>
                <a:gd name="connsiteX276" fmla="*/ 6099175 w 6296025"/>
                <a:gd name="connsiteY276" fmla="*/ 2393950 h 6858001"/>
                <a:gd name="connsiteX277" fmla="*/ 6121400 w 6296025"/>
                <a:gd name="connsiteY277" fmla="*/ 2428875 h 6858001"/>
                <a:gd name="connsiteX278" fmla="*/ 6145213 w 6296025"/>
                <a:gd name="connsiteY278" fmla="*/ 2463801 h 6858001"/>
                <a:gd name="connsiteX279" fmla="*/ 6167438 w 6296025"/>
                <a:gd name="connsiteY279" fmla="*/ 2500313 h 6858001"/>
                <a:gd name="connsiteX280" fmla="*/ 6184900 w 6296025"/>
                <a:gd name="connsiteY280" fmla="*/ 2536825 h 6858001"/>
                <a:gd name="connsiteX281" fmla="*/ 6202363 w 6296025"/>
                <a:gd name="connsiteY281" fmla="*/ 2573338 h 6858001"/>
                <a:gd name="connsiteX282" fmla="*/ 6232525 w 6296025"/>
                <a:gd name="connsiteY282" fmla="*/ 2643188 h 6858001"/>
                <a:gd name="connsiteX283" fmla="*/ 6256338 w 6296025"/>
                <a:gd name="connsiteY283" fmla="*/ 2714626 h 6858001"/>
                <a:gd name="connsiteX284" fmla="*/ 6273800 w 6296025"/>
                <a:gd name="connsiteY284" fmla="*/ 2779713 h 6858001"/>
                <a:gd name="connsiteX285" fmla="*/ 6286500 w 6296025"/>
                <a:gd name="connsiteY285" fmla="*/ 2836863 h 6858001"/>
                <a:gd name="connsiteX286" fmla="*/ 6291263 w 6296025"/>
                <a:gd name="connsiteY286" fmla="*/ 2890838 h 6858001"/>
                <a:gd name="connsiteX287" fmla="*/ 6292850 w 6296025"/>
                <a:gd name="connsiteY287" fmla="*/ 2935288 h 6858001"/>
                <a:gd name="connsiteX288" fmla="*/ 6296025 w 6296025"/>
                <a:gd name="connsiteY288" fmla="*/ 3046413 h 6858001"/>
                <a:gd name="connsiteX289" fmla="*/ 6296025 w 6296025"/>
                <a:gd name="connsiteY289" fmla="*/ 3119438 h 6858001"/>
                <a:gd name="connsiteX290" fmla="*/ 6296025 w 6296025"/>
                <a:gd name="connsiteY290" fmla="*/ 3203576 h 6858001"/>
                <a:gd name="connsiteX291" fmla="*/ 6288088 w 6296025"/>
                <a:gd name="connsiteY291" fmla="*/ 3290888 h 6858001"/>
                <a:gd name="connsiteX292" fmla="*/ 6278563 w 6296025"/>
                <a:gd name="connsiteY292" fmla="*/ 3387726 h 6858001"/>
                <a:gd name="connsiteX293" fmla="*/ 6270625 w 6296025"/>
                <a:gd name="connsiteY293" fmla="*/ 3435351 h 6858001"/>
                <a:gd name="connsiteX294" fmla="*/ 6261100 w 6296025"/>
                <a:gd name="connsiteY294" fmla="*/ 3482976 h 6858001"/>
                <a:gd name="connsiteX295" fmla="*/ 6249988 w 6296025"/>
                <a:gd name="connsiteY295" fmla="*/ 3530601 h 6858001"/>
                <a:gd name="connsiteX296" fmla="*/ 6235700 w 6296025"/>
                <a:gd name="connsiteY296" fmla="*/ 3579813 h 6858001"/>
                <a:gd name="connsiteX297" fmla="*/ 6219825 w 6296025"/>
                <a:gd name="connsiteY297" fmla="*/ 3627438 h 6858001"/>
                <a:gd name="connsiteX298" fmla="*/ 6200775 w 6296025"/>
                <a:gd name="connsiteY298" fmla="*/ 3675063 h 6858001"/>
                <a:gd name="connsiteX299" fmla="*/ 6180138 w 6296025"/>
                <a:gd name="connsiteY299" fmla="*/ 3721101 h 6858001"/>
                <a:gd name="connsiteX300" fmla="*/ 6154738 w 6296025"/>
                <a:gd name="connsiteY300" fmla="*/ 3763963 h 6858001"/>
                <a:gd name="connsiteX301" fmla="*/ 6127750 w 6296025"/>
                <a:gd name="connsiteY301" fmla="*/ 3806826 h 6858001"/>
                <a:gd name="connsiteX302" fmla="*/ 6096000 w 6296025"/>
                <a:gd name="connsiteY302" fmla="*/ 3846513 h 6858001"/>
                <a:gd name="connsiteX303" fmla="*/ 6061075 w 6296025"/>
                <a:gd name="connsiteY303" fmla="*/ 3884613 h 6858001"/>
                <a:gd name="connsiteX304" fmla="*/ 6022975 w 6296025"/>
                <a:gd name="connsiteY304" fmla="*/ 3919538 h 6858001"/>
                <a:gd name="connsiteX305" fmla="*/ 5983288 w 6296025"/>
                <a:gd name="connsiteY305" fmla="*/ 3952876 h 6858001"/>
                <a:gd name="connsiteX306" fmla="*/ 5937250 w 6296025"/>
                <a:gd name="connsiteY306" fmla="*/ 3983038 h 6858001"/>
                <a:gd name="connsiteX307" fmla="*/ 5888038 w 6296025"/>
                <a:gd name="connsiteY307" fmla="*/ 4008438 h 6858001"/>
                <a:gd name="connsiteX308" fmla="*/ 5832475 w 6296025"/>
                <a:gd name="connsiteY308" fmla="*/ 4030663 h 6858001"/>
                <a:gd name="connsiteX309" fmla="*/ 5773738 w 6296025"/>
                <a:gd name="connsiteY309" fmla="*/ 4048126 h 6858001"/>
                <a:gd name="connsiteX310" fmla="*/ 5708650 w 6296025"/>
                <a:gd name="connsiteY310" fmla="*/ 4064001 h 6858001"/>
                <a:gd name="connsiteX311" fmla="*/ 5640388 w 6296025"/>
                <a:gd name="connsiteY311" fmla="*/ 4070351 h 6858001"/>
                <a:gd name="connsiteX312" fmla="*/ 5567363 w 6296025"/>
                <a:gd name="connsiteY312" fmla="*/ 4076701 h 6858001"/>
                <a:gd name="connsiteX313" fmla="*/ 5491163 w 6296025"/>
                <a:gd name="connsiteY313" fmla="*/ 4076701 h 6858001"/>
                <a:gd name="connsiteX314" fmla="*/ 5421313 w 6296025"/>
                <a:gd name="connsiteY314" fmla="*/ 4073526 h 6858001"/>
                <a:gd name="connsiteX315" fmla="*/ 5354638 w 6296025"/>
                <a:gd name="connsiteY315" fmla="*/ 4065588 h 6858001"/>
                <a:gd name="connsiteX316" fmla="*/ 5294313 w 6296025"/>
                <a:gd name="connsiteY316" fmla="*/ 4056063 h 6858001"/>
                <a:gd name="connsiteX317" fmla="*/ 5237163 w 6296025"/>
                <a:gd name="connsiteY317" fmla="*/ 4043363 h 6858001"/>
                <a:gd name="connsiteX318" fmla="*/ 5183188 w 6296025"/>
                <a:gd name="connsiteY318" fmla="*/ 4027488 h 6858001"/>
                <a:gd name="connsiteX319" fmla="*/ 5135563 w 6296025"/>
                <a:gd name="connsiteY319" fmla="*/ 4010026 h 6858001"/>
                <a:gd name="connsiteX320" fmla="*/ 5087938 w 6296025"/>
                <a:gd name="connsiteY320" fmla="*/ 3990976 h 6858001"/>
                <a:gd name="connsiteX321" fmla="*/ 5045075 w 6296025"/>
                <a:gd name="connsiteY321" fmla="*/ 3967163 h 6858001"/>
                <a:gd name="connsiteX322" fmla="*/ 5006975 w 6296025"/>
                <a:gd name="connsiteY322" fmla="*/ 3941763 h 6858001"/>
                <a:gd name="connsiteX323" fmla="*/ 4972050 w 6296025"/>
                <a:gd name="connsiteY323" fmla="*/ 3916363 h 6858001"/>
                <a:gd name="connsiteX324" fmla="*/ 4938713 w 6296025"/>
                <a:gd name="connsiteY324" fmla="*/ 3886201 h 6858001"/>
                <a:gd name="connsiteX325" fmla="*/ 4908550 w 6296025"/>
                <a:gd name="connsiteY325" fmla="*/ 3856038 h 6858001"/>
                <a:gd name="connsiteX326" fmla="*/ 4881563 w 6296025"/>
                <a:gd name="connsiteY326" fmla="*/ 3824288 h 6858001"/>
                <a:gd name="connsiteX327" fmla="*/ 4856163 w 6296025"/>
                <a:gd name="connsiteY327" fmla="*/ 3790951 h 6858001"/>
                <a:gd name="connsiteX328" fmla="*/ 4832350 w 6296025"/>
                <a:gd name="connsiteY328" fmla="*/ 3756026 h 6858001"/>
                <a:gd name="connsiteX329" fmla="*/ 4814888 w 6296025"/>
                <a:gd name="connsiteY329" fmla="*/ 3717926 h 6858001"/>
                <a:gd name="connsiteX330" fmla="*/ 4797425 w 6296025"/>
                <a:gd name="connsiteY330" fmla="*/ 3683001 h 6858001"/>
                <a:gd name="connsiteX331" fmla="*/ 4783138 w 6296025"/>
                <a:gd name="connsiteY331" fmla="*/ 3641726 h 6858001"/>
                <a:gd name="connsiteX332" fmla="*/ 4770438 w 6296025"/>
                <a:gd name="connsiteY332" fmla="*/ 3603626 h 6858001"/>
                <a:gd name="connsiteX333" fmla="*/ 4757738 w 6296025"/>
                <a:gd name="connsiteY333" fmla="*/ 3563938 h 6858001"/>
                <a:gd name="connsiteX334" fmla="*/ 4746625 w 6296025"/>
                <a:gd name="connsiteY334" fmla="*/ 3524251 h 6858001"/>
                <a:gd name="connsiteX335" fmla="*/ 4740275 w 6296025"/>
                <a:gd name="connsiteY335" fmla="*/ 3481388 h 6858001"/>
                <a:gd name="connsiteX336" fmla="*/ 4732338 w 6296025"/>
                <a:gd name="connsiteY336" fmla="*/ 3440113 h 6858001"/>
                <a:gd name="connsiteX337" fmla="*/ 4724400 w 6296025"/>
                <a:gd name="connsiteY337" fmla="*/ 3357563 h 6858001"/>
                <a:gd name="connsiteX338" fmla="*/ 4716463 w 6296025"/>
                <a:gd name="connsiteY338" fmla="*/ 3273426 h 6858001"/>
                <a:gd name="connsiteX339" fmla="*/ 4714875 w 6296025"/>
                <a:gd name="connsiteY339" fmla="*/ 3192463 h 6858001"/>
                <a:gd name="connsiteX340" fmla="*/ 4714875 w 6296025"/>
                <a:gd name="connsiteY340" fmla="*/ 3114676 h 6858001"/>
                <a:gd name="connsiteX341" fmla="*/ 4716463 w 6296025"/>
                <a:gd name="connsiteY341" fmla="*/ 3032126 h 6858001"/>
                <a:gd name="connsiteX342" fmla="*/ 4719638 w 6296025"/>
                <a:gd name="connsiteY342" fmla="*/ 2947988 h 6858001"/>
                <a:gd name="connsiteX343" fmla="*/ 4727575 w 6296025"/>
                <a:gd name="connsiteY343" fmla="*/ 2860675 h 6858001"/>
                <a:gd name="connsiteX344" fmla="*/ 4740275 w 6296025"/>
                <a:gd name="connsiteY344" fmla="*/ 2771775 h 6858001"/>
                <a:gd name="connsiteX345" fmla="*/ 4754563 w 6296025"/>
                <a:gd name="connsiteY345" fmla="*/ 2686051 h 6858001"/>
                <a:gd name="connsiteX346" fmla="*/ 4765675 w 6296025"/>
                <a:gd name="connsiteY346" fmla="*/ 2643188 h 6858001"/>
                <a:gd name="connsiteX347" fmla="*/ 4776788 w 6296025"/>
                <a:gd name="connsiteY347" fmla="*/ 2600326 h 6858001"/>
                <a:gd name="connsiteX348" fmla="*/ 4789488 w 6296025"/>
                <a:gd name="connsiteY348" fmla="*/ 2557463 h 6858001"/>
                <a:gd name="connsiteX349" fmla="*/ 4805363 w 6296025"/>
                <a:gd name="connsiteY349" fmla="*/ 2517776 h 6858001"/>
                <a:gd name="connsiteX350" fmla="*/ 4822825 w 6296025"/>
                <a:gd name="connsiteY350" fmla="*/ 2476501 h 6858001"/>
                <a:gd name="connsiteX351" fmla="*/ 4840288 w 6296025"/>
                <a:gd name="connsiteY351" fmla="*/ 2438401 h 6858001"/>
                <a:gd name="connsiteX352" fmla="*/ 4860925 w 6296025"/>
                <a:gd name="connsiteY352" fmla="*/ 2401888 h 6858001"/>
                <a:gd name="connsiteX353" fmla="*/ 4883150 w 6296025"/>
                <a:gd name="connsiteY353" fmla="*/ 2363788 h 6858001"/>
                <a:gd name="connsiteX354" fmla="*/ 4908550 w 6296025"/>
                <a:gd name="connsiteY354" fmla="*/ 2327276 h 6858001"/>
                <a:gd name="connsiteX355" fmla="*/ 4937125 w 6296025"/>
                <a:gd name="connsiteY355" fmla="*/ 2295525 h 6858001"/>
                <a:gd name="connsiteX356" fmla="*/ 4964113 w 6296025"/>
                <a:gd name="connsiteY356" fmla="*/ 2265363 h 6858001"/>
                <a:gd name="connsiteX357" fmla="*/ 4997450 w 6296025"/>
                <a:gd name="connsiteY357" fmla="*/ 2235201 h 6858001"/>
                <a:gd name="connsiteX358" fmla="*/ 5029200 w 6296025"/>
                <a:gd name="connsiteY358" fmla="*/ 2206625 h 6858001"/>
                <a:gd name="connsiteX359" fmla="*/ 5065713 w 6296025"/>
                <a:gd name="connsiteY359" fmla="*/ 2181226 h 6858001"/>
                <a:gd name="connsiteX360" fmla="*/ 5105400 w 6296025"/>
                <a:gd name="connsiteY360" fmla="*/ 2162175 h 6858001"/>
                <a:gd name="connsiteX361" fmla="*/ 5148263 w 6296025"/>
                <a:gd name="connsiteY361" fmla="*/ 2141538 h 6858001"/>
                <a:gd name="connsiteX362" fmla="*/ 5191125 w 6296025"/>
                <a:gd name="connsiteY362" fmla="*/ 2124076 h 6858001"/>
                <a:gd name="connsiteX363" fmla="*/ 5238750 w 6296025"/>
                <a:gd name="connsiteY363" fmla="*/ 2108201 h 6858001"/>
                <a:gd name="connsiteX364" fmla="*/ 5289550 w 6296025"/>
                <a:gd name="connsiteY364" fmla="*/ 2095500 h 6858001"/>
                <a:gd name="connsiteX365" fmla="*/ 5341938 w 6296025"/>
                <a:gd name="connsiteY365" fmla="*/ 2089150 h 6858001"/>
                <a:gd name="connsiteX366" fmla="*/ 5400675 w 6296025"/>
                <a:gd name="connsiteY366" fmla="*/ 2082801 h 6858001"/>
                <a:gd name="connsiteX367" fmla="*/ 749300 w 6296025"/>
                <a:gd name="connsiteY367" fmla="*/ 1581150 h 6858001"/>
                <a:gd name="connsiteX368" fmla="*/ 795338 w 6296025"/>
                <a:gd name="connsiteY368" fmla="*/ 1581150 h 6858001"/>
                <a:gd name="connsiteX369" fmla="*/ 838200 w 6296025"/>
                <a:gd name="connsiteY369" fmla="*/ 1585912 h 6858001"/>
                <a:gd name="connsiteX370" fmla="*/ 877888 w 6296025"/>
                <a:gd name="connsiteY370" fmla="*/ 1592262 h 6858001"/>
                <a:gd name="connsiteX371" fmla="*/ 920750 w 6296025"/>
                <a:gd name="connsiteY371" fmla="*/ 1601788 h 6858001"/>
                <a:gd name="connsiteX372" fmla="*/ 960438 w 6296025"/>
                <a:gd name="connsiteY372" fmla="*/ 1614487 h 6858001"/>
                <a:gd name="connsiteX373" fmla="*/ 998538 w 6296025"/>
                <a:gd name="connsiteY373" fmla="*/ 1628775 h 6858001"/>
                <a:gd name="connsiteX374" fmla="*/ 1039813 w 6296025"/>
                <a:gd name="connsiteY374" fmla="*/ 1646238 h 6858001"/>
                <a:gd name="connsiteX375" fmla="*/ 1076325 w 6296025"/>
                <a:gd name="connsiteY375" fmla="*/ 1665287 h 6858001"/>
                <a:gd name="connsiteX376" fmla="*/ 1112838 w 6296025"/>
                <a:gd name="connsiteY376" fmla="*/ 1684338 h 6858001"/>
                <a:gd name="connsiteX377" fmla="*/ 1147763 w 6296025"/>
                <a:gd name="connsiteY377" fmla="*/ 1709737 h 6858001"/>
                <a:gd name="connsiteX378" fmla="*/ 1181100 w 6296025"/>
                <a:gd name="connsiteY378" fmla="*/ 1733550 h 6858001"/>
                <a:gd name="connsiteX379" fmla="*/ 1216025 w 6296025"/>
                <a:gd name="connsiteY379" fmla="*/ 1760537 h 6858001"/>
                <a:gd name="connsiteX380" fmla="*/ 1246188 w 6296025"/>
                <a:gd name="connsiteY380" fmla="*/ 1787525 h 6858001"/>
                <a:gd name="connsiteX381" fmla="*/ 1276350 w 6296025"/>
                <a:gd name="connsiteY381" fmla="*/ 1816100 h 6858001"/>
                <a:gd name="connsiteX382" fmla="*/ 1306513 w 6296025"/>
                <a:gd name="connsiteY382" fmla="*/ 1846262 h 6858001"/>
                <a:gd name="connsiteX383" fmla="*/ 1335088 w 6296025"/>
                <a:gd name="connsiteY383" fmla="*/ 1879600 h 6858001"/>
                <a:gd name="connsiteX384" fmla="*/ 1362075 w 6296025"/>
                <a:gd name="connsiteY384" fmla="*/ 1909762 h 6858001"/>
                <a:gd name="connsiteX385" fmla="*/ 1409701 w 6296025"/>
                <a:gd name="connsiteY385" fmla="*/ 1974850 h 6858001"/>
                <a:gd name="connsiteX386" fmla="*/ 1452563 w 6296025"/>
                <a:gd name="connsiteY386" fmla="*/ 2043112 h 6858001"/>
                <a:gd name="connsiteX387" fmla="*/ 1490663 w 6296025"/>
                <a:gd name="connsiteY387" fmla="*/ 2111375 h 6858001"/>
                <a:gd name="connsiteX388" fmla="*/ 1520826 w 6296025"/>
                <a:gd name="connsiteY388" fmla="*/ 2179637 h 6858001"/>
                <a:gd name="connsiteX389" fmla="*/ 1546226 w 6296025"/>
                <a:gd name="connsiteY389" fmla="*/ 2244725 h 6858001"/>
                <a:gd name="connsiteX390" fmla="*/ 1563688 w 6296025"/>
                <a:gd name="connsiteY390" fmla="*/ 2308225 h 6858001"/>
                <a:gd name="connsiteX391" fmla="*/ 1571626 w 6296025"/>
                <a:gd name="connsiteY391" fmla="*/ 2338387 h 6858001"/>
                <a:gd name="connsiteX392" fmla="*/ 1574801 w 6296025"/>
                <a:gd name="connsiteY392" fmla="*/ 2365375 h 6858001"/>
                <a:gd name="connsiteX393" fmla="*/ 1584326 w 6296025"/>
                <a:gd name="connsiteY393" fmla="*/ 2468562 h 6858001"/>
                <a:gd name="connsiteX394" fmla="*/ 1589088 w 6296025"/>
                <a:gd name="connsiteY394" fmla="*/ 2540000 h 6858001"/>
                <a:gd name="connsiteX395" fmla="*/ 1592263 w 6296025"/>
                <a:gd name="connsiteY395" fmla="*/ 2620962 h 6858001"/>
                <a:gd name="connsiteX396" fmla="*/ 1592263 w 6296025"/>
                <a:gd name="connsiteY396" fmla="*/ 2708275 h 6858001"/>
                <a:gd name="connsiteX397" fmla="*/ 1584326 w 6296025"/>
                <a:gd name="connsiteY397" fmla="*/ 2805112 h 6858001"/>
                <a:gd name="connsiteX398" fmla="*/ 1579563 w 6296025"/>
                <a:gd name="connsiteY398" fmla="*/ 2852737 h 6858001"/>
                <a:gd name="connsiteX399" fmla="*/ 1571626 w 6296025"/>
                <a:gd name="connsiteY399" fmla="*/ 2903537 h 6858001"/>
                <a:gd name="connsiteX400" fmla="*/ 1563688 w 6296025"/>
                <a:gd name="connsiteY400" fmla="*/ 2954337 h 6858001"/>
                <a:gd name="connsiteX401" fmla="*/ 1550988 w 6296025"/>
                <a:gd name="connsiteY401" fmla="*/ 3003550 h 6858001"/>
                <a:gd name="connsiteX402" fmla="*/ 1538288 w 6296025"/>
                <a:gd name="connsiteY402" fmla="*/ 3051175 h 6858001"/>
                <a:gd name="connsiteX403" fmla="*/ 1524001 w 6296025"/>
                <a:gd name="connsiteY403" fmla="*/ 3101975 h 6858001"/>
                <a:gd name="connsiteX404" fmla="*/ 1503363 w 6296025"/>
                <a:gd name="connsiteY404" fmla="*/ 3152775 h 6858001"/>
                <a:gd name="connsiteX405" fmla="*/ 1482726 w 6296025"/>
                <a:gd name="connsiteY405" fmla="*/ 3200400 h 6858001"/>
                <a:gd name="connsiteX406" fmla="*/ 1460501 w 6296025"/>
                <a:gd name="connsiteY406" fmla="*/ 3246437 h 6858001"/>
                <a:gd name="connsiteX407" fmla="*/ 1433513 w 6296025"/>
                <a:gd name="connsiteY407" fmla="*/ 3290887 h 6858001"/>
                <a:gd name="connsiteX408" fmla="*/ 1401763 w 6296025"/>
                <a:gd name="connsiteY408" fmla="*/ 3336925 h 6858001"/>
                <a:gd name="connsiteX409" fmla="*/ 1366838 w 6296025"/>
                <a:gd name="connsiteY409" fmla="*/ 3376612 h 6858001"/>
                <a:gd name="connsiteX410" fmla="*/ 1328738 w 6296025"/>
                <a:gd name="connsiteY410" fmla="*/ 3417887 h 6858001"/>
                <a:gd name="connsiteX411" fmla="*/ 1289050 w 6296025"/>
                <a:gd name="connsiteY411" fmla="*/ 3455987 h 6858001"/>
                <a:gd name="connsiteX412" fmla="*/ 1243013 w 6296025"/>
                <a:gd name="connsiteY412" fmla="*/ 3490912 h 6858001"/>
                <a:gd name="connsiteX413" fmla="*/ 1195388 w 6296025"/>
                <a:gd name="connsiteY413" fmla="*/ 3521075 h 6858001"/>
                <a:gd name="connsiteX414" fmla="*/ 1139825 w 6296025"/>
                <a:gd name="connsiteY414" fmla="*/ 3551237 h 6858001"/>
                <a:gd name="connsiteX415" fmla="*/ 1082675 w 6296025"/>
                <a:gd name="connsiteY415" fmla="*/ 3573462 h 6858001"/>
                <a:gd name="connsiteX416" fmla="*/ 1022350 w 6296025"/>
                <a:gd name="connsiteY416" fmla="*/ 3597275 h 6858001"/>
                <a:gd name="connsiteX417" fmla="*/ 954088 w 6296025"/>
                <a:gd name="connsiteY417" fmla="*/ 3614737 h 6858001"/>
                <a:gd name="connsiteX418" fmla="*/ 885825 w 6296025"/>
                <a:gd name="connsiteY418" fmla="*/ 3624262 h 6858001"/>
                <a:gd name="connsiteX419" fmla="*/ 819150 w 6296025"/>
                <a:gd name="connsiteY419" fmla="*/ 3632200 h 6858001"/>
                <a:gd name="connsiteX420" fmla="*/ 757238 w 6296025"/>
                <a:gd name="connsiteY420" fmla="*/ 3632200 h 6858001"/>
                <a:gd name="connsiteX421" fmla="*/ 696913 w 6296025"/>
                <a:gd name="connsiteY421" fmla="*/ 3629025 h 6858001"/>
                <a:gd name="connsiteX422" fmla="*/ 638175 w 6296025"/>
                <a:gd name="connsiteY422" fmla="*/ 3619500 h 6858001"/>
                <a:gd name="connsiteX423" fmla="*/ 582613 w 6296025"/>
                <a:gd name="connsiteY423" fmla="*/ 3603625 h 6858001"/>
                <a:gd name="connsiteX424" fmla="*/ 530225 w 6296025"/>
                <a:gd name="connsiteY424" fmla="*/ 3586162 h 6858001"/>
                <a:gd name="connsiteX425" fmla="*/ 481013 w 6296025"/>
                <a:gd name="connsiteY425" fmla="*/ 3563937 h 6858001"/>
                <a:gd name="connsiteX426" fmla="*/ 433388 w 6296025"/>
                <a:gd name="connsiteY426" fmla="*/ 3538537 h 6858001"/>
                <a:gd name="connsiteX427" fmla="*/ 388938 w 6296025"/>
                <a:gd name="connsiteY427" fmla="*/ 3508375 h 6858001"/>
                <a:gd name="connsiteX428" fmla="*/ 347663 w 6296025"/>
                <a:gd name="connsiteY428" fmla="*/ 3475037 h 6858001"/>
                <a:gd name="connsiteX429" fmla="*/ 307975 w 6296025"/>
                <a:gd name="connsiteY429" fmla="*/ 3440112 h 6858001"/>
                <a:gd name="connsiteX430" fmla="*/ 269875 w 6296025"/>
                <a:gd name="connsiteY430" fmla="*/ 3402012 h 6858001"/>
                <a:gd name="connsiteX431" fmla="*/ 234950 w 6296025"/>
                <a:gd name="connsiteY431" fmla="*/ 3359150 h 6858001"/>
                <a:gd name="connsiteX432" fmla="*/ 204788 w 6296025"/>
                <a:gd name="connsiteY432" fmla="*/ 3316287 h 6858001"/>
                <a:gd name="connsiteX433" fmla="*/ 174625 w 6296025"/>
                <a:gd name="connsiteY433" fmla="*/ 3271837 h 6858001"/>
                <a:gd name="connsiteX434" fmla="*/ 146050 w 6296025"/>
                <a:gd name="connsiteY434" fmla="*/ 3225800 h 6858001"/>
                <a:gd name="connsiteX435" fmla="*/ 120650 w 6296025"/>
                <a:gd name="connsiteY435" fmla="*/ 3178175 h 6858001"/>
                <a:gd name="connsiteX436" fmla="*/ 98425 w 6296025"/>
                <a:gd name="connsiteY436" fmla="*/ 3127375 h 6858001"/>
                <a:gd name="connsiteX437" fmla="*/ 77788 w 6296025"/>
                <a:gd name="connsiteY437" fmla="*/ 3076575 h 6858001"/>
                <a:gd name="connsiteX438" fmla="*/ 60325 w 6296025"/>
                <a:gd name="connsiteY438" fmla="*/ 3027362 h 6858001"/>
                <a:gd name="connsiteX439" fmla="*/ 46038 w 6296025"/>
                <a:gd name="connsiteY439" fmla="*/ 2976562 h 6858001"/>
                <a:gd name="connsiteX440" fmla="*/ 33338 w 6296025"/>
                <a:gd name="connsiteY440" fmla="*/ 2925762 h 6858001"/>
                <a:gd name="connsiteX441" fmla="*/ 20638 w 6296025"/>
                <a:gd name="connsiteY441" fmla="*/ 2874962 h 6858001"/>
                <a:gd name="connsiteX442" fmla="*/ 12700 w 6296025"/>
                <a:gd name="connsiteY442" fmla="*/ 2824162 h 6858001"/>
                <a:gd name="connsiteX443" fmla="*/ 4763 w 6296025"/>
                <a:gd name="connsiteY443" fmla="*/ 2774950 h 6858001"/>
                <a:gd name="connsiteX444" fmla="*/ 3175 w 6296025"/>
                <a:gd name="connsiteY444" fmla="*/ 2727325 h 6858001"/>
                <a:gd name="connsiteX445" fmla="*/ 0 w 6296025"/>
                <a:gd name="connsiteY445" fmla="*/ 2678113 h 6858001"/>
                <a:gd name="connsiteX446" fmla="*/ 0 w 6296025"/>
                <a:gd name="connsiteY446" fmla="*/ 2633662 h 6858001"/>
                <a:gd name="connsiteX447" fmla="*/ 3175 w 6296025"/>
                <a:gd name="connsiteY447" fmla="*/ 2590800 h 6858001"/>
                <a:gd name="connsiteX448" fmla="*/ 7938 w 6296025"/>
                <a:gd name="connsiteY448" fmla="*/ 2547937 h 6858001"/>
                <a:gd name="connsiteX449" fmla="*/ 12700 w 6296025"/>
                <a:gd name="connsiteY449" fmla="*/ 2509837 h 6858001"/>
                <a:gd name="connsiteX450" fmla="*/ 17463 w 6296025"/>
                <a:gd name="connsiteY450" fmla="*/ 2471737 h 6858001"/>
                <a:gd name="connsiteX451" fmla="*/ 25400 w 6296025"/>
                <a:gd name="connsiteY451" fmla="*/ 2428875 h 6858001"/>
                <a:gd name="connsiteX452" fmla="*/ 38100 w 6296025"/>
                <a:gd name="connsiteY452" fmla="*/ 2370137 h 6858001"/>
                <a:gd name="connsiteX453" fmla="*/ 52388 w 6296025"/>
                <a:gd name="connsiteY453" fmla="*/ 2305050 h 6858001"/>
                <a:gd name="connsiteX454" fmla="*/ 73025 w 6296025"/>
                <a:gd name="connsiteY454" fmla="*/ 2230437 h 6858001"/>
                <a:gd name="connsiteX455" fmla="*/ 101600 w 6296025"/>
                <a:gd name="connsiteY455" fmla="*/ 2149475 h 6858001"/>
                <a:gd name="connsiteX456" fmla="*/ 133350 w 6296025"/>
                <a:gd name="connsiteY456" fmla="*/ 2065337 h 6858001"/>
                <a:gd name="connsiteX457" fmla="*/ 150813 w 6296025"/>
                <a:gd name="connsiteY457" fmla="*/ 2025650 h 6858001"/>
                <a:gd name="connsiteX458" fmla="*/ 174625 w 6296025"/>
                <a:gd name="connsiteY458" fmla="*/ 1982787 h 6858001"/>
                <a:gd name="connsiteX459" fmla="*/ 196850 w 6296025"/>
                <a:gd name="connsiteY459" fmla="*/ 1939925 h 6858001"/>
                <a:gd name="connsiteX460" fmla="*/ 222250 w 6296025"/>
                <a:gd name="connsiteY460" fmla="*/ 1898650 h 6858001"/>
                <a:gd name="connsiteX461" fmla="*/ 247650 w 6296025"/>
                <a:gd name="connsiteY461" fmla="*/ 1858962 h 6858001"/>
                <a:gd name="connsiteX462" fmla="*/ 277813 w 6296025"/>
                <a:gd name="connsiteY462" fmla="*/ 1820862 h 6858001"/>
                <a:gd name="connsiteX463" fmla="*/ 307975 w 6296025"/>
                <a:gd name="connsiteY463" fmla="*/ 1785938 h 6858001"/>
                <a:gd name="connsiteX464" fmla="*/ 342900 w 6296025"/>
                <a:gd name="connsiteY464" fmla="*/ 1751013 h 6858001"/>
                <a:gd name="connsiteX465" fmla="*/ 377825 w 6296025"/>
                <a:gd name="connsiteY465" fmla="*/ 1717675 h 6858001"/>
                <a:gd name="connsiteX466" fmla="*/ 415925 w 6296025"/>
                <a:gd name="connsiteY466" fmla="*/ 1687512 h 6858001"/>
                <a:gd name="connsiteX467" fmla="*/ 458788 w 6296025"/>
                <a:gd name="connsiteY467" fmla="*/ 1662112 h 6858001"/>
                <a:gd name="connsiteX468" fmla="*/ 501650 w 6296025"/>
                <a:gd name="connsiteY468" fmla="*/ 1639888 h 6858001"/>
                <a:gd name="connsiteX469" fmla="*/ 549275 w 6296025"/>
                <a:gd name="connsiteY469" fmla="*/ 1619250 h 6858001"/>
                <a:gd name="connsiteX470" fmla="*/ 598488 w 6296025"/>
                <a:gd name="connsiteY470" fmla="*/ 1601788 h 6858001"/>
                <a:gd name="connsiteX471" fmla="*/ 650875 w 6296025"/>
                <a:gd name="connsiteY471" fmla="*/ 1592262 h 6858001"/>
                <a:gd name="connsiteX472" fmla="*/ 706438 w 6296025"/>
                <a:gd name="connsiteY472" fmla="*/ 1584325 h 6858001"/>
                <a:gd name="connsiteX473" fmla="*/ 4300538 w 6296025"/>
                <a:gd name="connsiteY473" fmla="*/ 168275 h 6858001"/>
                <a:gd name="connsiteX474" fmla="*/ 4338638 w 6296025"/>
                <a:gd name="connsiteY474" fmla="*/ 168275 h 6858001"/>
                <a:gd name="connsiteX475" fmla="*/ 4376738 w 6296025"/>
                <a:gd name="connsiteY475" fmla="*/ 171450 h 6858001"/>
                <a:gd name="connsiteX476" fmla="*/ 4411663 w 6296025"/>
                <a:gd name="connsiteY476" fmla="*/ 176213 h 6858001"/>
                <a:gd name="connsiteX477" fmla="*/ 4449763 w 6296025"/>
                <a:gd name="connsiteY477" fmla="*/ 187325 h 6858001"/>
                <a:gd name="connsiteX478" fmla="*/ 4484688 w 6296025"/>
                <a:gd name="connsiteY478" fmla="*/ 200025 h 6858001"/>
                <a:gd name="connsiteX479" fmla="*/ 4519613 w 6296025"/>
                <a:gd name="connsiteY479" fmla="*/ 211138 h 6858001"/>
                <a:gd name="connsiteX480" fmla="*/ 4556126 w 6296025"/>
                <a:gd name="connsiteY480" fmla="*/ 230188 h 6858001"/>
                <a:gd name="connsiteX481" fmla="*/ 4591051 w 6296025"/>
                <a:gd name="connsiteY481" fmla="*/ 247650 h 6858001"/>
                <a:gd name="connsiteX482" fmla="*/ 4625976 w 6296025"/>
                <a:gd name="connsiteY482" fmla="*/ 269875 h 6858001"/>
                <a:gd name="connsiteX483" fmla="*/ 4659314 w 6296025"/>
                <a:gd name="connsiteY483" fmla="*/ 292100 h 6858001"/>
                <a:gd name="connsiteX484" fmla="*/ 4691064 w 6296025"/>
                <a:gd name="connsiteY484" fmla="*/ 315913 h 6858001"/>
                <a:gd name="connsiteX485" fmla="*/ 4724401 w 6296025"/>
                <a:gd name="connsiteY485" fmla="*/ 342900 h 6858001"/>
                <a:gd name="connsiteX486" fmla="*/ 4757739 w 6296025"/>
                <a:gd name="connsiteY486" fmla="*/ 371475 h 6858001"/>
                <a:gd name="connsiteX487" fmla="*/ 4787901 w 6296025"/>
                <a:gd name="connsiteY487" fmla="*/ 401638 h 6858001"/>
                <a:gd name="connsiteX488" fmla="*/ 4814889 w 6296025"/>
                <a:gd name="connsiteY488" fmla="*/ 431800 h 6858001"/>
                <a:gd name="connsiteX489" fmla="*/ 4845051 w 6296025"/>
                <a:gd name="connsiteY489" fmla="*/ 463550 h 6858001"/>
                <a:gd name="connsiteX490" fmla="*/ 4870451 w 6296025"/>
                <a:gd name="connsiteY490" fmla="*/ 496888 h 6858001"/>
                <a:gd name="connsiteX491" fmla="*/ 4899026 w 6296025"/>
                <a:gd name="connsiteY491" fmla="*/ 531813 h 6858001"/>
                <a:gd name="connsiteX492" fmla="*/ 4921251 w 6296025"/>
                <a:gd name="connsiteY492" fmla="*/ 566738 h 6858001"/>
                <a:gd name="connsiteX493" fmla="*/ 4946651 w 6296025"/>
                <a:gd name="connsiteY493" fmla="*/ 604838 h 6858001"/>
                <a:gd name="connsiteX494" fmla="*/ 4968876 w 6296025"/>
                <a:gd name="connsiteY494" fmla="*/ 642938 h 6858001"/>
                <a:gd name="connsiteX495" fmla="*/ 4989514 w 6296025"/>
                <a:gd name="connsiteY495" fmla="*/ 684212 h 6858001"/>
                <a:gd name="connsiteX496" fmla="*/ 5006976 w 6296025"/>
                <a:gd name="connsiteY496" fmla="*/ 723900 h 6858001"/>
                <a:gd name="connsiteX497" fmla="*/ 5024439 w 6296025"/>
                <a:gd name="connsiteY497" fmla="*/ 763587 h 6858001"/>
                <a:gd name="connsiteX498" fmla="*/ 5040314 w 6296025"/>
                <a:gd name="connsiteY498" fmla="*/ 804863 h 6858001"/>
                <a:gd name="connsiteX499" fmla="*/ 5054601 w 6296025"/>
                <a:gd name="connsiteY499" fmla="*/ 844550 h 6858001"/>
                <a:gd name="connsiteX500" fmla="*/ 5065714 w 6296025"/>
                <a:gd name="connsiteY500" fmla="*/ 887413 h 6858001"/>
                <a:gd name="connsiteX501" fmla="*/ 5075239 w 6296025"/>
                <a:gd name="connsiteY501" fmla="*/ 930275 h 6858001"/>
                <a:gd name="connsiteX502" fmla="*/ 5084764 w 6296025"/>
                <a:gd name="connsiteY502" fmla="*/ 973138 h 6858001"/>
                <a:gd name="connsiteX503" fmla="*/ 5089526 w 6296025"/>
                <a:gd name="connsiteY503" fmla="*/ 1016000 h 6858001"/>
                <a:gd name="connsiteX504" fmla="*/ 5092701 w 6296025"/>
                <a:gd name="connsiteY504" fmla="*/ 1058862 h 6858001"/>
                <a:gd name="connsiteX505" fmla="*/ 5095876 w 6296025"/>
                <a:gd name="connsiteY505" fmla="*/ 1100138 h 6858001"/>
                <a:gd name="connsiteX506" fmla="*/ 5095876 w 6296025"/>
                <a:gd name="connsiteY506" fmla="*/ 1143000 h 6858001"/>
                <a:gd name="connsiteX507" fmla="*/ 5092701 w 6296025"/>
                <a:gd name="connsiteY507" fmla="*/ 1185862 h 6858001"/>
                <a:gd name="connsiteX508" fmla="*/ 5084764 w 6296025"/>
                <a:gd name="connsiteY508" fmla="*/ 1228725 h 6858001"/>
                <a:gd name="connsiteX509" fmla="*/ 5070476 w 6296025"/>
                <a:gd name="connsiteY509" fmla="*/ 1311275 h 6858001"/>
                <a:gd name="connsiteX510" fmla="*/ 5046664 w 6296025"/>
                <a:gd name="connsiteY510" fmla="*/ 1400175 h 6858001"/>
                <a:gd name="connsiteX511" fmla="*/ 5016501 w 6296025"/>
                <a:gd name="connsiteY511" fmla="*/ 1487488 h 6858001"/>
                <a:gd name="connsiteX512" fmla="*/ 4999039 w 6296025"/>
                <a:gd name="connsiteY512" fmla="*/ 1530350 h 6858001"/>
                <a:gd name="connsiteX513" fmla="*/ 4981576 w 6296025"/>
                <a:gd name="connsiteY513" fmla="*/ 1576388 h 6858001"/>
                <a:gd name="connsiteX514" fmla="*/ 4960939 w 6296025"/>
                <a:gd name="connsiteY514" fmla="*/ 1619250 h 6858001"/>
                <a:gd name="connsiteX515" fmla="*/ 4938714 w 6296025"/>
                <a:gd name="connsiteY515" fmla="*/ 1662113 h 6858001"/>
                <a:gd name="connsiteX516" fmla="*/ 4916489 w 6296025"/>
                <a:gd name="connsiteY516" fmla="*/ 1704975 h 6858001"/>
                <a:gd name="connsiteX517" fmla="*/ 4891089 w 6296025"/>
                <a:gd name="connsiteY517" fmla="*/ 1744662 h 6858001"/>
                <a:gd name="connsiteX518" fmla="*/ 4865689 w 6296025"/>
                <a:gd name="connsiteY518" fmla="*/ 1785938 h 6858001"/>
                <a:gd name="connsiteX519" fmla="*/ 4838701 w 6296025"/>
                <a:gd name="connsiteY519" fmla="*/ 1825625 h 6858001"/>
                <a:gd name="connsiteX520" fmla="*/ 4810126 w 6296025"/>
                <a:gd name="connsiteY520" fmla="*/ 1863725 h 6858001"/>
                <a:gd name="connsiteX521" fmla="*/ 4779964 w 6296025"/>
                <a:gd name="connsiteY521" fmla="*/ 1901825 h 6858001"/>
                <a:gd name="connsiteX522" fmla="*/ 4746626 w 6296025"/>
                <a:gd name="connsiteY522" fmla="*/ 1936750 h 6858001"/>
                <a:gd name="connsiteX523" fmla="*/ 4714876 w 6296025"/>
                <a:gd name="connsiteY523" fmla="*/ 1970087 h 6858001"/>
                <a:gd name="connsiteX524" fmla="*/ 4678364 w 6296025"/>
                <a:gd name="connsiteY524" fmla="*/ 2003425 h 6858001"/>
                <a:gd name="connsiteX525" fmla="*/ 4643439 w 6296025"/>
                <a:gd name="connsiteY525" fmla="*/ 2033587 h 6858001"/>
                <a:gd name="connsiteX526" fmla="*/ 4605339 w 6296025"/>
                <a:gd name="connsiteY526" fmla="*/ 2060575 h 6858001"/>
                <a:gd name="connsiteX527" fmla="*/ 4568826 w 6296025"/>
                <a:gd name="connsiteY527" fmla="*/ 2085975 h 6858001"/>
                <a:gd name="connsiteX528" fmla="*/ 4527551 w 6296025"/>
                <a:gd name="connsiteY528" fmla="*/ 2111375 h 6858001"/>
                <a:gd name="connsiteX529" fmla="*/ 4484688 w 6296025"/>
                <a:gd name="connsiteY529" fmla="*/ 2132012 h 6858001"/>
                <a:gd name="connsiteX530" fmla="*/ 4445001 w 6296025"/>
                <a:gd name="connsiteY530" fmla="*/ 2149475 h 6858001"/>
                <a:gd name="connsiteX531" fmla="*/ 4398963 w 6296025"/>
                <a:gd name="connsiteY531" fmla="*/ 2163763 h 6858001"/>
                <a:gd name="connsiteX532" fmla="*/ 4354513 w 6296025"/>
                <a:gd name="connsiteY532" fmla="*/ 2176463 h 6858001"/>
                <a:gd name="connsiteX533" fmla="*/ 4308476 w 6296025"/>
                <a:gd name="connsiteY533" fmla="*/ 2187575 h 6858001"/>
                <a:gd name="connsiteX534" fmla="*/ 4260851 w 6296025"/>
                <a:gd name="connsiteY534" fmla="*/ 2192337 h 6858001"/>
                <a:gd name="connsiteX535" fmla="*/ 4213226 w 6296025"/>
                <a:gd name="connsiteY535" fmla="*/ 2193925 h 6858001"/>
                <a:gd name="connsiteX536" fmla="*/ 4162426 w 6296025"/>
                <a:gd name="connsiteY536" fmla="*/ 2193925 h 6858001"/>
                <a:gd name="connsiteX537" fmla="*/ 4111626 w 6296025"/>
                <a:gd name="connsiteY537" fmla="*/ 2189162 h 6858001"/>
                <a:gd name="connsiteX538" fmla="*/ 4060826 w 6296025"/>
                <a:gd name="connsiteY538" fmla="*/ 2181225 h 6858001"/>
                <a:gd name="connsiteX539" fmla="*/ 4013201 w 6296025"/>
                <a:gd name="connsiteY539" fmla="*/ 2171700 h 6858001"/>
                <a:gd name="connsiteX540" fmla="*/ 3967163 w 6296025"/>
                <a:gd name="connsiteY540" fmla="*/ 2159000 h 6858001"/>
                <a:gd name="connsiteX541" fmla="*/ 3924301 w 6296025"/>
                <a:gd name="connsiteY541" fmla="*/ 2143125 h 6858001"/>
                <a:gd name="connsiteX542" fmla="*/ 3884613 w 6296025"/>
                <a:gd name="connsiteY542" fmla="*/ 2125663 h 6858001"/>
                <a:gd name="connsiteX543" fmla="*/ 3844926 w 6296025"/>
                <a:gd name="connsiteY543" fmla="*/ 2106613 h 6858001"/>
                <a:gd name="connsiteX544" fmla="*/ 3808413 w 6296025"/>
                <a:gd name="connsiteY544" fmla="*/ 2085975 h 6858001"/>
                <a:gd name="connsiteX545" fmla="*/ 3776663 w 6296025"/>
                <a:gd name="connsiteY545" fmla="*/ 2063751 h 6858001"/>
                <a:gd name="connsiteX546" fmla="*/ 3743326 w 6296025"/>
                <a:gd name="connsiteY546" fmla="*/ 2038350 h 6858001"/>
                <a:gd name="connsiteX547" fmla="*/ 3713163 w 6296025"/>
                <a:gd name="connsiteY547" fmla="*/ 2009775 h 6858001"/>
                <a:gd name="connsiteX548" fmla="*/ 3684588 w 6296025"/>
                <a:gd name="connsiteY548" fmla="*/ 1982788 h 6858001"/>
                <a:gd name="connsiteX549" fmla="*/ 3660776 w 6296025"/>
                <a:gd name="connsiteY549" fmla="*/ 1952626 h 6858001"/>
                <a:gd name="connsiteX550" fmla="*/ 3635376 w 6296025"/>
                <a:gd name="connsiteY550" fmla="*/ 1919288 h 6858001"/>
                <a:gd name="connsiteX551" fmla="*/ 3611563 w 6296025"/>
                <a:gd name="connsiteY551" fmla="*/ 1885950 h 6858001"/>
                <a:gd name="connsiteX552" fmla="*/ 3592513 w 6296025"/>
                <a:gd name="connsiteY552" fmla="*/ 1851025 h 6858001"/>
                <a:gd name="connsiteX553" fmla="*/ 3575051 w 6296025"/>
                <a:gd name="connsiteY553" fmla="*/ 1816100 h 6858001"/>
                <a:gd name="connsiteX554" fmla="*/ 3559176 w 6296025"/>
                <a:gd name="connsiteY554" fmla="*/ 1778000 h 6858001"/>
                <a:gd name="connsiteX555" fmla="*/ 3543301 w 6296025"/>
                <a:gd name="connsiteY555" fmla="*/ 1739900 h 6858001"/>
                <a:gd name="connsiteX556" fmla="*/ 3529013 w 6296025"/>
                <a:gd name="connsiteY556" fmla="*/ 1700213 h 6858001"/>
                <a:gd name="connsiteX557" fmla="*/ 3519488 w 6296025"/>
                <a:gd name="connsiteY557" fmla="*/ 1658938 h 6858001"/>
                <a:gd name="connsiteX558" fmla="*/ 3508376 w 6296025"/>
                <a:gd name="connsiteY558" fmla="*/ 1616075 h 6858001"/>
                <a:gd name="connsiteX559" fmla="*/ 3500438 w 6296025"/>
                <a:gd name="connsiteY559" fmla="*/ 1576388 h 6858001"/>
                <a:gd name="connsiteX560" fmla="*/ 3494088 w 6296025"/>
                <a:gd name="connsiteY560" fmla="*/ 1533525 h 6858001"/>
                <a:gd name="connsiteX561" fmla="*/ 3489326 w 6296025"/>
                <a:gd name="connsiteY561" fmla="*/ 1487488 h 6858001"/>
                <a:gd name="connsiteX562" fmla="*/ 3481388 w 6296025"/>
                <a:gd name="connsiteY562" fmla="*/ 1400175 h 6858001"/>
                <a:gd name="connsiteX563" fmla="*/ 3478213 w 6296025"/>
                <a:gd name="connsiteY563" fmla="*/ 1306513 h 6858001"/>
                <a:gd name="connsiteX564" fmla="*/ 3482976 w 6296025"/>
                <a:gd name="connsiteY564" fmla="*/ 1216025 h 6858001"/>
                <a:gd name="connsiteX565" fmla="*/ 3490913 w 6296025"/>
                <a:gd name="connsiteY565" fmla="*/ 1119188 h 6858001"/>
                <a:gd name="connsiteX566" fmla="*/ 3495676 w 6296025"/>
                <a:gd name="connsiteY566" fmla="*/ 1082675 h 6858001"/>
                <a:gd name="connsiteX567" fmla="*/ 3503613 w 6296025"/>
                <a:gd name="connsiteY567" fmla="*/ 1041400 h 6858001"/>
                <a:gd name="connsiteX568" fmla="*/ 3513138 w 6296025"/>
                <a:gd name="connsiteY568" fmla="*/ 1001712 h 6858001"/>
                <a:gd name="connsiteX569" fmla="*/ 3525838 w 6296025"/>
                <a:gd name="connsiteY569" fmla="*/ 958850 h 6858001"/>
                <a:gd name="connsiteX570" fmla="*/ 3541713 w 6296025"/>
                <a:gd name="connsiteY570" fmla="*/ 917576 h 6858001"/>
                <a:gd name="connsiteX571" fmla="*/ 3559176 w 6296025"/>
                <a:gd name="connsiteY571" fmla="*/ 874712 h 6858001"/>
                <a:gd name="connsiteX572" fmla="*/ 3576638 w 6296025"/>
                <a:gd name="connsiteY572" fmla="*/ 831850 h 6858001"/>
                <a:gd name="connsiteX573" fmla="*/ 3597276 w 6296025"/>
                <a:gd name="connsiteY573" fmla="*/ 788988 h 6858001"/>
                <a:gd name="connsiteX574" fmla="*/ 3619501 w 6296025"/>
                <a:gd name="connsiteY574" fmla="*/ 746125 h 6858001"/>
                <a:gd name="connsiteX575" fmla="*/ 3644901 w 6296025"/>
                <a:gd name="connsiteY575" fmla="*/ 703263 h 6858001"/>
                <a:gd name="connsiteX576" fmla="*/ 3670301 w 6296025"/>
                <a:gd name="connsiteY576" fmla="*/ 660400 h 6858001"/>
                <a:gd name="connsiteX577" fmla="*/ 3697288 w 6296025"/>
                <a:gd name="connsiteY577" fmla="*/ 620713 h 6858001"/>
                <a:gd name="connsiteX578" fmla="*/ 3727451 w 6296025"/>
                <a:gd name="connsiteY578" fmla="*/ 577850 h 6858001"/>
                <a:gd name="connsiteX579" fmla="*/ 3759201 w 6296025"/>
                <a:gd name="connsiteY579" fmla="*/ 539750 h 6858001"/>
                <a:gd name="connsiteX580" fmla="*/ 3789363 w 6296025"/>
                <a:gd name="connsiteY580" fmla="*/ 500063 h 6858001"/>
                <a:gd name="connsiteX581" fmla="*/ 3821113 w 6296025"/>
                <a:gd name="connsiteY581" fmla="*/ 461963 h 6858001"/>
                <a:gd name="connsiteX582" fmla="*/ 3854451 w 6296025"/>
                <a:gd name="connsiteY582" fmla="*/ 427038 h 6858001"/>
                <a:gd name="connsiteX583" fmla="*/ 3889376 w 6296025"/>
                <a:gd name="connsiteY583" fmla="*/ 390525 h 6858001"/>
                <a:gd name="connsiteX584" fmla="*/ 3924301 w 6296025"/>
                <a:gd name="connsiteY584" fmla="*/ 360363 h 6858001"/>
                <a:gd name="connsiteX585" fmla="*/ 3960813 w 6296025"/>
                <a:gd name="connsiteY585" fmla="*/ 328613 h 6858001"/>
                <a:gd name="connsiteX586" fmla="*/ 3997326 w 6296025"/>
                <a:gd name="connsiteY586" fmla="*/ 300038 h 6858001"/>
                <a:gd name="connsiteX587" fmla="*/ 4035426 w 6296025"/>
                <a:gd name="connsiteY587" fmla="*/ 274638 h 6858001"/>
                <a:gd name="connsiteX588" fmla="*/ 4071938 w 6296025"/>
                <a:gd name="connsiteY588" fmla="*/ 249238 h 6858001"/>
                <a:gd name="connsiteX589" fmla="*/ 4108451 w 6296025"/>
                <a:gd name="connsiteY589" fmla="*/ 230188 h 6858001"/>
                <a:gd name="connsiteX590" fmla="*/ 4149726 w 6296025"/>
                <a:gd name="connsiteY590" fmla="*/ 211138 h 6858001"/>
                <a:gd name="connsiteX591" fmla="*/ 4187826 w 6296025"/>
                <a:gd name="connsiteY591" fmla="*/ 196850 h 6858001"/>
                <a:gd name="connsiteX592" fmla="*/ 4224338 w 6296025"/>
                <a:gd name="connsiteY592" fmla="*/ 184150 h 6858001"/>
                <a:gd name="connsiteX593" fmla="*/ 4262438 w 6296025"/>
                <a:gd name="connsiteY593" fmla="*/ 176213 h 6858001"/>
                <a:gd name="connsiteX594" fmla="*/ 2298701 w 6296025"/>
                <a:gd name="connsiteY594" fmla="*/ 0 h 6858001"/>
                <a:gd name="connsiteX595" fmla="*/ 2335213 w 6296025"/>
                <a:gd name="connsiteY595" fmla="*/ 0 h 6858001"/>
                <a:gd name="connsiteX596" fmla="*/ 2376489 w 6296025"/>
                <a:gd name="connsiteY596" fmla="*/ 0 h 6858001"/>
                <a:gd name="connsiteX597" fmla="*/ 2414589 w 6296025"/>
                <a:gd name="connsiteY597" fmla="*/ 4762 h 6858001"/>
                <a:gd name="connsiteX598" fmla="*/ 2451101 w 6296025"/>
                <a:gd name="connsiteY598" fmla="*/ 9525 h 6858001"/>
                <a:gd name="connsiteX599" fmla="*/ 2487614 w 6296025"/>
                <a:gd name="connsiteY599" fmla="*/ 20637 h 6858001"/>
                <a:gd name="connsiteX600" fmla="*/ 2522539 w 6296025"/>
                <a:gd name="connsiteY600" fmla="*/ 33338 h 6858001"/>
                <a:gd name="connsiteX601" fmla="*/ 2557464 w 6296025"/>
                <a:gd name="connsiteY601" fmla="*/ 46038 h 6858001"/>
                <a:gd name="connsiteX602" fmla="*/ 2592389 w 6296025"/>
                <a:gd name="connsiteY602" fmla="*/ 63500 h 6858001"/>
                <a:gd name="connsiteX603" fmla="*/ 2628901 w 6296025"/>
                <a:gd name="connsiteY603" fmla="*/ 82550 h 6858001"/>
                <a:gd name="connsiteX604" fmla="*/ 2660651 w 6296025"/>
                <a:gd name="connsiteY604" fmla="*/ 103188 h 6858001"/>
                <a:gd name="connsiteX605" fmla="*/ 2690814 w 6296025"/>
                <a:gd name="connsiteY605" fmla="*/ 125413 h 6858001"/>
                <a:gd name="connsiteX606" fmla="*/ 2724151 w 6296025"/>
                <a:gd name="connsiteY606" fmla="*/ 150812 h 6858001"/>
                <a:gd name="connsiteX607" fmla="*/ 2754314 w 6296025"/>
                <a:gd name="connsiteY607" fmla="*/ 179388 h 6858001"/>
                <a:gd name="connsiteX608" fmla="*/ 2782889 w 6296025"/>
                <a:gd name="connsiteY608" fmla="*/ 209550 h 6858001"/>
                <a:gd name="connsiteX609" fmla="*/ 2809876 w 6296025"/>
                <a:gd name="connsiteY609" fmla="*/ 239713 h 6858001"/>
                <a:gd name="connsiteX610" fmla="*/ 2838451 w 6296025"/>
                <a:gd name="connsiteY610" fmla="*/ 274638 h 6858001"/>
                <a:gd name="connsiteX611" fmla="*/ 2862264 w 6296025"/>
                <a:gd name="connsiteY611" fmla="*/ 309563 h 6858001"/>
                <a:gd name="connsiteX612" fmla="*/ 2887664 w 6296025"/>
                <a:gd name="connsiteY612" fmla="*/ 346075 h 6858001"/>
                <a:gd name="connsiteX613" fmla="*/ 2911476 w 6296025"/>
                <a:gd name="connsiteY613" fmla="*/ 384175 h 6858001"/>
                <a:gd name="connsiteX614" fmla="*/ 2933701 w 6296025"/>
                <a:gd name="connsiteY614" fmla="*/ 423863 h 6858001"/>
                <a:gd name="connsiteX615" fmla="*/ 2954339 w 6296025"/>
                <a:gd name="connsiteY615" fmla="*/ 466725 h 6858001"/>
                <a:gd name="connsiteX616" fmla="*/ 2973389 w 6296025"/>
                <a:gd name="connsiteY616" fmla="*/ 509588 h 6858001"/>
                <a:gd name="connsiteX617" fmla="*/ 2990851 w 6296025"/>
                <a:gd name="connsiteY617" fmla="*/ 552450 h 6858001"/>
                <a:gd name="connsiteX618" fmla="*/ 3009901 w 6296025"/>
                <a:gd name="connsiteY618" fmla="*/ 598488 h 6858001"/>
                <a:gd name="connsiteX619" fmla="*/ 3024189 w 6296025"/>
                <a:gd name="connsiteY619" fmla="*/ 646113 h 6858001"/>
                <a:gd name="connsiteX620" fmla="*/ 3036889 w 6296025"/>
                <a:gd name="connsiteY620" fmla="*/ 693738 h 6858001"/>
                <a:gd name="connsiteX621" fmla="*/ 3049589 w 6296025"/>
                <a:gd name="connsiteY621" fmla="*/ 744538 h 6858001"/>
                <a:gd name="connsiteX622" fmla="*/ 3057526 w 6296025"/>
                <a:gd name="connsiteY622" fmla="*/ 793750 h 6858001"/>
                <a:gd name="connsiteX623" fmla="*/ 3067051 w 6296025"/>
                <a:gd name="connsiteY623" fmla="*/ 844550 h 6858001"/>
                <a:gd name="connsiteX624" fmla="*/ 3071814 w 6296025"/>
                <a:gd name="connsiteY624" fmla="*/ 898525 h 6858001"/>
                <a:gd name="connsiteX625" fmla="*/ 3078164 w 6296025"/>
                <a:gd name="connsiteY625" fmla="*/ 950913 h 6858001"/>
                <a:gd name="connsiteX626" fmla="*/ 3079751 w 6296025"/>
                <a:gd name="connsiteY626" fmla="*/ 1003300 h 6858001"/>
                <a:gd name="connsiteX627" fmla="*/ 3082926 w 6296025"/>
                <a:gd name="connsiteY627" fmla="*/ 1058863 h 6858001"/>
                <a:gd name="connsiteX628" fmla="*/ 3079751 w 6296025"/>
                <a:gd name="connsiteY628" fmla="*/ 1112838 h 6858001"/>
                <a:gd name="connsiteX629" fmla="*/ 3078164 w 6296025"/>
                <a:gd name="connsiteY629" fmla="*/ 1168400 h 6858001"/>
                <a:gd name="connsiteX630" fmla="*/ 3071814 w 6296025"/>
                <a:gd name="connsiteY630" fmla="*/ 1220788 h 6858001"/>
                <a:gd name="connsiteX631" fmla="*/ 3067051 w 6296025"/>
                <a:gd name="connsiteY631" fmla="*/ 1271588 h 6858001"/>
                <a:gd name="connsiteX632" fmla="*/ 3057526 w 6296025"/>
                <a:gd name="connsiteY632" fmla="*/ 1323976 h 6858001"/>
                <a:gd name="connsiteX633" fmla="*/ 3049589 w 6296025"/>
                <a:gd name="connsiteY633" fmla="*/ 1374776 h 6858001"/>
                <a:gd name="connsiteX634" fmla="*/ 3036889 w 6296025"/>
                <a:gd name="connsiteY634" fmla="*/ 1422400 h 6858001"/>
                <a:gd name="connsiteX635" fmla="*/ 3024189 w 6296025"/>
                <a:gd name="connsiteY635" fmla="*/ 1470026 h 6858001"/>
                <a:gd name="connsiteX636" fmla="*/ 3009901 w 6296025"/>
                <a:gd name="connsiteY636" fmla="*/ 1517650 h 6858001"/>
                <a:gd name="connsiteX637" fmla="*/ 2990851 w 6296025"/>
                <a:gd name="connsiteY637" fmla="*/ 1563688 h 6858001"/>
                <a:gd name="connsiteX638" fmla="*/ 2973389 w 6296025"/>
                <a:gd name="connsiteY638" fmla="*/ 1609725 h 6858001"/>
                <a:gd name="connsiteX639" fmla="*/ 2954339 w 6296025"/>
                <a:gd name="connsiteY639" fmla="*/ 1652588 h 6858001"/>
                <a:gd name="connsiteX640" fmla="*/ 2933701 w 6296025"/>
                <a:gd name="connsiteY640" fmla="*/ 1692276 h 6858001"/>
                <a:gd name="connsiteX641" fmla="*/ 2911476 w 6296025"/>
                <a:gd name="connsiteY641" fmla="*/ 1733551 h 6858001"/>
                <a:gd name="connsiteX642" fmla="*/ 2887664 w 6296025"/>
                <a:gd name="connsiteY642" fmla="*/ 1770063 h 6858001"/>
                <a:gd name="connsiteX643" fmla="*/ 2862264 w 6296025"/>
                <a:gd name="connsiteY643" fmla="*/ 1808163 h 6858001"/>
                <a:gd name="connsiteX644" fmla="*/ 2838451 w 6296025"/>
                <a:gd name="connsiteY644" fmla="*/ 1843088 h 6858001"/>
                <a:gd name="connsiteX645" fmla="*/ 2809876 w 6296025"/>
                <a:gd name="connsiteY645" fmla="*/ 1876426 h 6858001"/>
                <a:gd name="connsiteX646" fmla="*/ 2782889 w 6296025"/>
                <a:gd name="connsiteY646" fmla="*/ 1909763 h 6858001"/>
                <a:gd name="connsiteX647" fmla="*/ 2754314 w 6296025"/>
                <a:gd name="connsiteY647" fmla="*/ 1936751 h 6858001"/>
                <a:gd name="connsiteX648" fmla="*/ 2724151 w 6296025"/>
                <a:gd name="connsiteY648" fmla="*/ 1965326 h 6858001"/>
                <a:gd name="connsiteX649" fmla="*/ 2690814 w 6296025"/>
                <a:gd name="connsiteY649" fmla="*/ 1990726 h 6858001"/>
                <a:gd name="connsiteX650" fmla="*/ 2660651 w 6296025"/>
                <a:gd name="connsiteY650" fmla="*/ 2014538 h 6858001"/>
                <a:gd name="connsiteX651" fmla="*/ 2628901 w 6296025"/>
                <a:gd name="connsiteY651" fmla="*/ 2035175 h 6858001"/>
                <a:gd name="connsiteX652" fmla="*/ 2592389 w 6296025"/>
                <a:gd name="connsiteY652" fmla="*/ 2055813 h 6858001"/>
                <a:gd name="connsiteX653" fmla="*/ 2557464 w 6296025"/>
                <a:gd name="connsiteY653" fmla="*/ 2070101 h 6858001"/>
                <a:gd name="connsiteX654" fmla="*/ 2522539 w 6296025"/>
                <a:gd name="connsiteY654" fmla="*/ 2085975 h 6858001"/>
                <a:gd name="connsiteX655" fmla="*/ 2487614 w 6296025"/>
                <a:gd name="connsiteY655" fmla="*/ 2095500 h 6858001"/>
                <a:gd name="connsiteX656" fmla="*/ 2451101 w 6296025"/>
                <a:gd name="connsiteY656" fmla="*/ 2106613 h 6858001"/>
                <a:gd name="connsiteX657" fmla="*/ 2414589 w 6296025"/>
                <a:gd name="connsiteY657" fmla="*/ 2112963 h 6858001"/>
                <a:gd name="connsiteX658" fmla="*/ 2376489 w 6296025"/>
                <a:gd name="connsiteY658" fmla="*/ 2116138 h 6858001"/>
                <a:gd name="connsiteX659" fmla="*/ 2335213 w 6296025"/>
                <a:gd name="connsiteY659" fmla="*/ 2119313 h 6858001"/>
                <a:gd name="connsiteX660" fmla="*/ 2298701 w 6296025"/>
                <a:gd name="connsiteY660" fmla="*/ 2116138 h 6858001"/>
                <a:gd name="connsiteX661" fmla="*/ 2260601 w 6296025"/>
                <a:gd name="connsiteY661" fmla="*/ 2112963 h 6858001"/>
                <a:gd name="connsiteX662" fmla="*/ 2224088 w 6296025"/>
                <a:gd name="connsiteY662" fmla="*/ 2106613 h 6858001"/>
                <a:gd name="connsiteX663" fmla="*/ 2187576 w 6296025"/>
                <a:gd name="connsiteY663" fmla="*/ 2095500 h 6858001"/>
                <a:gd name="connsiteX664" fmla="*/ 2151063 w 6296025"/>
                <a:gd name="connsiteY664" fmla="*/ 2085975 h 6858001"/>
                <a:gd name="connsiteX665" fmla="*/ 2116138 w 6296025"/>
                <a:gd name="connsiteY665" fmla="*/ 2070101 h 6858001"/>
                <a:gd name="connsiteX666" fmla="*/ 2081213 w 6296025"/>
                <a:gd name="connsiteY666" fmla="*/ 2055813 h 6858001"/>
                <a:gd name="connsiteX667" fmla="*/ 2047876 w 6296025"/>
                <a:gd name="connsiteY667" fmla="*/ 2035175 h 6858001"/>
                <a:gd name="connsiteX668" fmla="*/ 2012951 w 6296025"/>
                <a:gd name="connsiteY668" fmla="*/ 2014538 h 6858001"/>
                <a:gd name="connsiteX669" fmla="*/ 1982788 w 6296025"/>
                <a:gd name="connsiteY669" fmla="*/ 1990726 h 6858001"/>
                <a:gd name="connsiteX670" fmla="*/ 1949451 w 6296025"/>
                <a:gd name="connsiteY670" fmla="*/ 1965326 h 6858001"/>
                <a:gd name="connsiteX671" fmla="*/ 1919288 w 6296025"/>
                <a:gd name="connsiteY671" fmla="*/ 1936751 h 6858001"/>
                <a:gd name="connsiteX672" fmla="*/ 1892301 w 6296025"/>
                <a:gd name="connsiteY672" fmla="*/ 1909763 h 6858001"/>
                <a:gd name="connsiteX673" fmla="*/ 1863726 w 6296025"/>
                <a:gd name="connsiteY673" fmla="*/ 1876426 h 6858001"/>
                <a:gd name="connsiteX674" fmla="*/ 1836738 w 6296025"/>
                <a:gd name="connsiteY674" fmla="*/ 1843088 h 6858001"/>
                <a:gd name="connsiteX675" fmla="*/ 1811338 w 6296025"/>
                <a:gd name="connsiteY675" fmla="*/ 1808163 h 6858001"/>
                <a:gd name="connsiteX676" fmla="*/ 1785938 w 6296025"/>
                <a:gd name="connsiteY676" fmla="*/ 1770063 h 6858001"/>
                <a:gd name="connsiteX677" fmla="*/ 1763713 w 6296025"/>
                <a:gd name="connsiteY677" fmla="*/ 1733551 h 6858001"/>
                <a:gd name="connsiteX678" fmla="*/ 1739901 w 6296025"/>
                <a:gd name="connsiteY678" fmla="*/ 1692276 h 6858001"/>
                <a:gd name="connsiteX679" fmla="*/ 1720851 w 6296025"/>
                <a:gd name="connsiteY679" fmla="*/ 1652588 h 6858001"/>
                <a:gd name="connsiteX680" fmla="*/ 1700213 w 6296025"/>
                <a:gd name="connsiteY680" fmla="*/ 1609725 h 6858001"/>
                <a:gd name="connsiteX681" fmla="*/ 1682751 w 6296025"/>
                <a:gd name="connsiteY681" fmla="*/ 1563688 h 6858001"/>
                <a:gd name="connsiteX682" fmla="*/ 1665288 w 6296025"/>
                <a:gd name="connsiteY682" fmla="*/ 1517650 h 6858001"/>
                <a:gd name="connsiteX683" fmla="*/ 1649413 w 6296025"/>
                <a:gd name="connsiteY683" fmla="*/ 1470026 h 6858001"/>
                <a:gd name="connsiteX684" fmla="*/ 1636713 w 6296025"/>
                <a:gd name="connsiteY684" fmla="*/ 1422400 h 6858001"/>
                <a:gd name="connsiteX685" fmla="*/ 1624013 w 6296025"/>
                <a:gd name="connsiteY685" fmla="*/ 1374776 h 6858001"/>
                <a:gd name="connsiteX686" fmla="*/ 1614488 w 6296025"/>
                <a:gd name="connsiteY686" fmla="*/ 1323976 h 6858001"/>
                <a:gd name="connsiteX687" fmla="*/ 1606551 w 6296025"/>
                <a:gd name="connsiteY687" fmla="*/ 1271588 h 6858001"/>
                <a:gd name="connsiteX688" fmla="*/ 1601788 w 6296025"/>
                <a:gd name="connsiteY688" fmla="*/ 1220788 h 6858001"/>
                <a:gd name="connsiteX689" fmla="*/ 1597026 w 6296025"/>
                <a:gd name="connsiteY689" fmla="*/ 1168400 h 6858001"/>
                <a:gd name="connsiteX690" fmla="*/ 1592263 w 6296025"/>
                <a:gd name="connsiteY690" fmla="*/ 1112838 h 6858001"/>
                <a:gd name="connsiteX691" fmla="*/ 1592263 w 6296025"/>
                <a:gd name="connsiteY691" fmla="*/ 1058863 h 6858001"/>
                <a:gd name="connsiteX692" fmla="*/ 1592263 w 6296025"/>
                <a:gd name="connsiteY692" fmla="*/ 1003300 h 6858001"/>
                <a:gd name="connsiteX693" fmla="*/ 1597026 w 6296025"/>
                <a:gd name="connsiteY693" fmla="*/ 950913 h 6858001"/>
                <a:gd name="connsiteX694" fmla="*/ 1601788 w 6296025"/>
                <a:gd name="connsiteY694" fmla="*/ 898525 h 6858001"/>
                <a:gd name="connsiteX695" fmla="*/ 1606551 w 6296025"/>
                <a:gd name="connsiteY695" fmla="*/ 844550 h 6858001"/>
                <a:gd name="connsiteX696" fmla="*/ 1614488 w 6296025"/>
                <a:gd name="connsiteY696" fmla="*/ 793750 h 6858001"/>
                <a:gd name="connsiteX697" fmla="*/ 1624013 w 6296025"/>
                <a:gd name="connsiteY697" fmla="*/ 744538 h 6858001"/>
                <a:gd name="connsiteX698" fmla="*/ 1636713 w 6296025"/>
                <a:gd name="connsiteY698" fmla="*/ 693738 h 6858001"/>
                <a:gd name="connsiteX699" fmla="*/ 1649413 w 6296025"/>
                <a:gd name="connsiteY699" fmla="*/ 646113 h 6858001"/>
                <a:gd name="connsiteX700" fmla="*/ 1665288 w 6296025"/>
                <a:gd name="connsiteY700" fmla="*/ 598488 h 6858001"/>
                <a:gd name="connsiteX701" fmla="*/ 1682751 w 6296025"/>
                <a:gd name="connsiteY701" fmla="*/ 552450 h 6858001"/>
                <a:gd name="connsiteX702" fmla="*/ 1700213 w 6296025"/>
                <a:gd name="connsiteY702" fmla="*/ 509588 h 6858001"/>
                <a:gd name="connsiteX703" fmla="*/ 1720851 w 6296025"/>
                <a:gd name="connsiteY703" fmla="*/ 466725 h 6858001"/>
                <a:gd name="connsiteX704" fmla="*/ 1739901 w 6296025"/>
                <a:gd name="connsiteY704" fmla="*/ 423863 h 6858001"/>
                <a:gd name="connsiteX705" fmla="*/ 1763713 w 6296025"/>
                <a:gd name="connsiteY705" fmla="*/ 384175 h 6858001"/>
                <a:gd name="connsiteX706" fmla="*/ 1785938 w 6296025"/>
                <a:gd name="connsiteY706" fmla="*/ 346075 h 6858001"/>
                <a:gd name="connsiteX707" fmla="*/ 1811338 w 6296025"/>
                <a:gd name="connsiteY707" fmla="*/ 309563 h 6858001"/>
                <a:gd name="connsiteX708" fmla="*/ 1836738 w 6296025"/>
                <a:gd name="connsiteY708" fmla="*/ 274638 h 6858001"/>
                <a:gd name="connsiteX709" fmla="*/ 1863726 w 6296025"/>
                <a:gd name="connsiteY709" fmla="*/ 239713 h 6858001"/>
                <a:gd name="connsiteX710" fmla="*/ 1892301 w 6296025"/>
                <a:gd name="connsiteY710" fmla="*/ 209550 h 6858001"/>
                <a:gd name="connsiteX711" fmla="*/ 1919288 w 6296025"/>
                <a:gd name="connsiteY711" fmla="*/ 179388 h 6858001"/>
                <a:gd name="connsiteX712" fmla="*/ 1949451 w 6296025"/>
                <a:gd name="connsiteY712" fmla="*/ 150812 h 6858001"/>
                <a:gd name="connsiteX713" fmla="*/ 1982788 w 6296025"/>
                <a:gd name="connsiteY713" fmla="*/ 125413 h 6858001"/>
                <a:gd name="connsiteX714" fmla="*/ 2012951 w 6296025"/>
                <a:gd name="connsiteY714" fmla="*/ 103188 h 6858001"/>
                <a:gd name="connsiteX715" fmla="*/ 2047876 w 6296025"/>
                <a:gd name="connsiteY715" fmla="*/ 82550 h 6858001"/>
                <a:gd name="connsiteX716" fmla="*/ 2081213 w 6296025"/>
                <a:gd name="connsiteY716" fmla="*/ 63500 h 6858001"/>
                <a:gd name="connsiteX717" fmla="*/ 2116138 w 6296025"/>
                <a:gd name="connsiteY717" fmla="*/ 46038 h 6858001"/>
                <a:gd name="connsiteX718" fmla="*/ 2151063 w 6296025"/>
                <a:gd name="connsiteY718" fmla="*/ 33338 h 6858001"/>
                <a:gd name="connsiteX719" fmla="*/ 2187576 w 6296025"/>
                <a:gd name="connsiteY719" fmla="*/ 20637 h 6858001"/>
                <a:gd name="connsiteX720" fmla="*/ 2224088 w 6296025"/>
                <a:gd name="connsiteY720" fmla="*/ 9525 h 6858001"/>
                <a:gd name="connsiteX721" fmla="*/ 2260601 w 6296025"/>
                <a:gd name="connsiteY721" fmla="*/ 4762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</a:cxnLst>
              <a:rect l="l" t="t" r="r" b="b"/>
              <a:pathLst>
                <a:path w="6296025" h="6858001">
                  <a:moveTo>
                    <a:pt x="2215178" y="4885728"/>
                  </a:moveTo>
                  <a:cubicBezTo>
                    <a:pt x="2254990" y="4885728"/>
                    <a:pt x="2287992" y="4887298"/>
                    <a:pt x="2314185" y="4890444"/>
                  </a:cubicBezTo>
                  <a:cubicBezTo>
                    <a:pt x="2340378" y="4893585"/>
                    <a:pt x="2374429" y="4900395"/>
                    <a:pt x="2416338" y="4910872"/>
                  </a:cubicBezTo>
                  <a:lnTo>
                    <a:pt x="2416338" y="5844393"/>
                  </a:lnTo>
                  <a:cubicBezTo>
                    <a:pt x="2380716" y="5854871"/>
                    <a:pt x="2348237" y="5861680"/>
                    <a:pt x="2318902" y="5864825"/>
                  </a:cubicBezTo>
                  <a:cubicBezTo>
                    <a:pt x="2289562" y="5867967"/>
                    <a:pt x="2257087" y="5869538"/>
                    <a:pt x="2221461" y="5869538"/>
                  </a:cubicBezTo>
                  <a:cubicBezTo>
                    <a:pt x="2162791" y="5869538"/>
                    <a:pt x="2108309" y="5861680"/>
                    <a:pt x="2058019" y="5845964"/>
                  </a:cubicBezTo>
                  <a:cubicBezTo>
                    <a:pt x="2007726" y="5830248"/>
                    <a:pt x="1964246" y="5804581"/>
                    <a:pt x="1927576" y="5768956"/>
                  </a:cubicBezTo>
                  <a:cubicBezTo>
                    <a:pt x="1890905" y="5733334"/>
                    <a:pt x="1862093" y="5685664"/>
                    <a:pt x="1841139" y="5625943"/>
                  </a:cubicBezTo>
                  <a:cubicBezTo>
                    <a:pt x="1820184" y="5566224"/>
                    <a:pt x="1809707" y="5493406"/>
                    <a:pt x="1809707" y="5407492"/>
                  </a:cubicBezTo>
                  <a:cubicBezTo>
                    <a:pt x="1809707" y="5338345"/>
                    <a:pt x="1817565" y="5271814"/>
                    <a:pt x="1833281" y="5207902"/>
                  </a:cubicBezTo>
                  <a:cubicBezTo>
                    <a:pt x="1848997" y="5143990"/>
                    <a:pt x="1873619" y="5088462"/>
                    <a:pt x="1907144" y="5041315"/>
                  </a:cubicBezTo>
                  <a:cubicBezTo>
                    <a:pt x="1940672" y="4994167"/>
                    <a:pt x="1983104" y="4956449"/>
                    <a:pt x="2034445" y="4928159"/>
                  </a:cubicBezTo>
                  <a:cubicBezTo>
                    <a:pt x="2085783" y="4899872"/>
                    <a:pt x="2146027" y="4885728"/>
                    <a:pt x="2215178" y="4885728"/>
                  </a:cubicBezTo>
                  <a:close/>
                  <a:moveTo>
                    <a:pt x="3470346" y="4555691"/>
                  </a:moveTo>
                  <a:cubicBezTo>
                    <a:pt x="3397005" y="4555691"/>
                    <a:pt x="3322616" y="4561978"/>
                    <a:pt x="3247182" y="4574549"/>
                  </a:cubicBezTo>
                  <a:lnTo>
                    <a:pt x="3247182" y="5448352"/>
                  </a:lnTo>
                  <a:cubicBezTo>
                    <a:pt x="3247182" y="5622271"/>
                    <a:pt x="3269181" y="5761620"/>
                    <a:pt x="3313187" y="5866392"/>
                  </a:cubicBezTo>
                  <a:cubicBezTo>
                    <a:pt x="3357193" y="5971164"/>
                    <a:pt x="3416389" y="6050792"/>
                    <a:pt x="3490778" y="6105272"/>
                  </a:cubicBezTo>
                  <a:cubicBezTo>
                    <a:pt x="3565163" y="6159754"/>
                    <a:pt x="3651600" y="6195376"/>
                    <a:pt x="3750089" y="6212141"/>
                  </a:cubicBezTo>
                  <a:cubicBezTo>
                    <a:pt x="3848574" y="6228905"/>
                    <a:pt x="3951250" y="6237285"/>
                    <a:pt x="4058119" y="6237285"/>
                  </a:cubicBezTo>
                  <a:cubicBezTo>
                    <a:pt x="4177558" y="6237285"/>
                    <a:pt x="4292285" y="6226285"/>
                    <a:pt x="4402296" y="6204283"/>
                  </a:cubicBezTo>
                  <a:cubicBezTo>
                    <a:pt x="4512307" y="6182280"/>
                    <a:pt x="4600838" y="6159754"/>
                    <a:pt x="4667891" y="6136703"/>
                  </a:cubicBezTo>
                  <a:lnTo>
                    <a:pt x="4667891" y="4574549"/>
                  </a:lnTo>
                  <a:cubicBezTo>
                    <a:pt x="4592457" y="4561978"/>
                    <a:pt x="4518068" y="4555691"/>
                    <a:pt x="4444728" y="4555691"/>
                  </a:cubicBezTo>
                  <a:cubicBezTo>
                    <a:pt x="4373484" y="4555691"/>
                    <a:pt x="4300143" y="4561978"/>
                    <a:pt x="4224706" y="4574549"/>
                  </a:cubicBezTo>
                  <a:lnTo>
                    <a:pt x="4224706" y="5847531"/>
                  </a:lnTo>
                  <a:cubicBezTo>
                    <a:pt x="4172320" y="5862202"/>
                    <a:pt x="4107360" y="5869534"/>
                    <a:pt x="4029829" y="5869534"/>
                  </a:cubicBezTo>
                  <a:cubicBezTo>
                    <a:pt x="3973252" y="5869534"/>
                    <a:pt x="3924008" y="5862725"/>
                    <a:pt x="3882099" y="5849106"/>
                  </a:cubicBezTo>
                  <a:cubicBezTo>
                    <a:pt x="3840190" y="5835483"/>
                    <a:pt x="3805094" y="5812435"/>
                    <a:pt x="3776805" y="5779955"/>
                  </a:cubicBezTo>
                  <a:cubicBezTo>
                    <a:pt x="3748515" y="5747475"/>
                    <a:pt x="3727560" y="5703469"/>
                    <a:pt x="3713941" y="5647941"/>
                  </a:cubicBezTo>
                  <a:cubicBezTo>
                    <a:pt x="3700322" y="5592414"/>
                    <a:pt x="3693509" y="5521692"/>
                    <a:pt x="3693509" y="5435778"/>
                  </a:cubicBezTo>
                  <a:lnTo>
                    <a:pt x="3693509" y="4574549"/>
                  </a:lnTo>
                  <a:cubicBezTo>
                    <a:pt x="3618075" y="4561978"/>
                    <a:pt x="3543686" y="4555691"/>
                    <a:pt x="3470346" y="4555691"/>
                  </a:cubicBezTo>
                  <a:close/>
                  <a:moveTo>
                    <a:pt x="2636358" y="3886201"/>
                  </a:moveTo>
                  <a:cubicBezTo>
                    <a:pt x="2600737" y="3886201"/>
                    <a:pt x="2564589" y="3887250"/>
                    <a:pt x="2527918" y="3889343"/>
                  </a:cubicBezTo>
                  <a:cubicBezTo>
                    <a:pt x="2491249" y="3891440"/>
                    <a:pt x="2454055" y="3895630"/>
                    <a:pt x="2416337" y="3901917"/>
                  </a:cubicBezTo>
                  <a:lnTo>
                    <a:pt x="2416337" y="4568269"/>
                  </a:lnTo>
                  <a:cubicBezTo>
                    <a:pt x="2378618" y="4557792"/>
                    <a:pt x="2339328" y="4550979"/>
                    <a:pt x="2298468" y="4547837"/>
                  </a:cubicBezTo>
                  <a:cubicBezTo>
                    <a:pt x="2257607" y="4544695"/>
                    <a:pt x="2218318" y="4543121"/>
                    <a:pt x="2180599" y="4543121"/>
                  </a:cubicBezTo>
                  <a:cubicBezTo>
                    <a:pt x="2054873" y="4543121"/>
                    <a:pt x="1940672" y="4565650"/>
                    <a:pt x="1837997" y="4610700"/>
                  </a:cubicBezTo>
                  <a:cubicBezTo>
                    <a:pt x="1735317" y="4655751"/>
                    <a:pt x="1647832" y="4717044"/>
                    <a:pt x="1575540" y="4794574"/>
                  </a:cubicBezTo>
                  <a:cubicBezTo>
                    <a:pt x="1503247" y="4872109"/>
                    <a:pt x="1447719" y="4963784"/>
                    <a:pt x="1408952" y="5069601"/>
                  </a:cubicBezTo>
                  <a:cubicBezTo>
                    <a:pt x="1370185" y="5175422"/>
                    <a:pt x="1350805" y="5288052"/>
                    <a:pt x="1350805" y="5407492"/>
                  </a:cubicBezTo>
                  <a:cubicBezTo>
                    <a:pt x="1350805" y="5558367"/>
                    <a:pt x="1373330" y="5686187"/>
                    <a:pt x="1418381" y="5790959"/>
                  </a:cubicBezTo>
                  <a:cubicBezTo>
                    <a:pt x="1463435" y="5895731"/>
                    <a:pt x="1524724" y="5981120"/>
                    <a:pt x="1602258" y="6047128"/>
                  </a:cubicBezTo>
                  <a:cubicBezTo>
                    <a:pt x="1679789" y="6113133"/>
                    <a:pt x="1769368" y="6161329"/>
                    <a:pt x="1870998" y="6191713"/>
                  </a:cubicBezTo>
                  <a:cubicBezTo>
                    <a:pt x="1972625" y="6222096"/>
                    <a:pt x="2078973" y="6237289"/>
                    <a:pt x="2190028" y="6237289"/>
                  </a:cubicBezTo>
                  <a:cubicBezTo>
                    <a:pt x="2334617" y="6237289"/>
                    <a:pt x="2457723" y="6229431"/>
                    <a:pt x="2559350" y="6213715"/>
                  </a:cubicBezTo>
                  <a:cubicBezTo>
                    <a:pt x="2660980" y="6198000"/>
                    <a:pt x="2761037" y="6175474"/>
                    <a:pt x="2859525" y="6146136"/>
                  </a:cubicBezTo>
                  <a:lnTo>
                    <a:pt x="2859525" y="3901917"/>
                  </a:lnTo>
                  <a:cubicBezTo>
                    <a:pt x="2821806" y="3895630"/>
                    <a:pt x="2784088" y="3891440"/>
                    <a:pt x="2746369" y="3889343"/>
                  </a:cubicBezTo>
                  <a:cubicBezTo>
                    <a:pt x="2708650" y="3887250"/>
                    <a:pt x="2671981" y="3886201"/>
                    <a:pt x="2636358" y="3886201"/>
                  </a:cubicBezTo>
                  <a:close/>
                  <a:moveTo>
                    <a:pt x="3140076" y="2789238"/>
                  </a:moveTo>
                  <a:lnTo>
                    <a:pt x="3211513" y="2794001"/>
                  </a:lnTo>
                  <a:lnTo>
                    <a:pt x="3281363" y="2805113"/>
                  </a:lnTo>
                  <a:lnTo>
                    <a:pt x="3352801" y="2819401"/>
                  </a:lnTo>
                  <a:lnTo>
                    <a:pt x="3425826" y="2843213"/>
                  </a:lnTo>
                  <a:lnTo>
                    <a:pt x="3495676" y="2867026"/>
                  </a:lnTo>
                  <a:lnTo>
                    <a:pt x="3567113" y="2903538"/>
                  </a:lnTo>
                  <a:lnTo>
                    <a:pt x="3602038" y="2922588"/>
                  </a:lnTo>
                  <a:lnTo>
                    <a:pt x="3636963" y="2943226"/>
                  </a:lnTo>
                  <a:lnTo>
                    <a:pt x="3673476" y="2965451"/>
                  </a:lnTo>
                  <a:lnTo>
                    <a:pt x="3708401" y="2990851"/>
                  </a:lnTo>
                  <a:lnTo>
                    <a:pt x="3743326" y="3016251"/>
                  </a:lnTo>
                  <a:lnTo>
                    <a:pt x="3778251" y="3046413"/>
                  </a:lnTo>
                  <a:lnTo>
                    <a:pt x="3811588" y="3074988"/>
                  </a:lnTo>
                  <a:lnTo>
                    <a:pt x="3846513" y="3106738"/>
                  </a:lnTo>
                  <a:lnTo>
                    <a:pt x="3881438" y="3143251"/>
                  </a:lnTo>
                  <a:lnTo>
                    <a:pt x="3914776" y="3178176"/>
                  </a:lnTo>
                  <a:lnTo>
                    <a:pt x="3948113" y="3216276"/>
                  </a:lnTo>
                  <a:lnTo>
                    <a:pt x="3983038" y="3255963"/>
                  </a:lnTo>
                  <a:lnTo>
                    <a:pt x="4016376" y="3297238"/>
                  </a:lnTo>
                  <a:lnTo>
                    <a:pt x="4048126" y="3341688"/>
                  </a:lnTo>
                  <a:lnTo>
                    <a:pt x="4078288" y="3387726"/>
                  </a:lnTo>
                  <a:lnTo>
                    <a:pt x="4111626" y="3435351"/>
                  </a:lnTo>
                  <a:lnTo>
                    <a:pt x="4159251" y="3500438"/>
                  </a:lnTo>
                  <a:lnTo>
                    <a:pt x="4206876" y="3568701"/>
                  </a:lnTo>
                  <a:lnTo>
                    <a:pt x="4260851" y="3633788"/>
                  </a:lnTo>
                  <a:lnTo>
                    <a:pt x="4311651" y="3697288"/>
                  </a:lnTo>
                  <a:lnTo>
                    <a:pt x="4419601" y="3825876"/>
                  </a:lnTo>
                  <a:lnTo>
                    <a:pt x="4532314" y="3949701"/>
                  </a:lnTo>
                  <a:lnTo>
                    <a:pt x="4643439" y="4068763"/>
                  </a:lnTo>
                  <a:lnTo>
                    <a:pt x="4757739" y="4181476"/>
                  </a:lnTo>
                  <a:lnTo>
                    <a:pt x="4865689" y="4287838"/>
                  </a:lnTo>
                  <a:lnTo>
                    <a:pt x="4972051" y="4389438"/>
                  </a:lnTo>
                  <a:lnTo>
                    <a:pt x="5072064" y="4479926"/>
                  </a:lnTo>
                  <a:lnTo>
                    <a:pt x="5164139" y="4560888"/>
                  </a:lnTo>
                  <a:lnTo>
                    <a:pt x="5319714" y="4691063"/>
                  </a:lnTo>
                  <a:lnTo>
                    <a:pt x="5422901" y="4776788"/>
                  </a:lnTo>
                  <a:lnTo>
                    <a:pt x="5461001" y="4805363"/>
                  </a:lnTo>
                  <a:lnTo>
                    <a:pt x="5486401" y="4830763"/>
                  </a:lnTo>
                  <a:lnTo>
                    <a:pt x="5516564" y="4857751"/>
                  </a:lnTo>
                  <a:lnTo>
                    <a:pt x="5554664" y="4897438"/>
                  </a:lnTo>
                  <a:lnTo>
                    <a:pt x="5594351" y="4951413"/>
                  </a:lnTo>
                  <a:lnTo>
                    <a:pt x="5640389" y="5014913"/>
                  </a:lnTo>
                  <a:lnTo>
                    <a:pt x="5662614" y="5049838"/>
                  </a:lnTo>
                  <a:lnTo>
                    <a:pt x="5684839" y="5089526"/>
                  </a:lnTo>
                  <a:lnTo>
                    <a:pt x="5708651" y="5130801"/>
                  </a:lnTo>
                  <a:lnTo>
                    <a:pt x="5727701" y="5175251"/>
                  </a:lnTo>
                  <a:lnTo>
                    <a:pt x="5748339" y="5222876"/>
                  </a:lnTo>
                  <a:lnTo>
                    <a:pt x="5765801" y="5273676"/>
                  </a:lnTo>
                  <a:lnTo>
                    <a:pt x="5781676" y="5327651"/>
                  </a:lnTo>
                  <a:lnTo>
                    <a:pt x="5795964" y="5383213"/>
                  </a:lnTo>
                  <a:lnTo>
                    <a:pt x="5808664" y="5440363"/>
                  </a:lnTo>
                  <a:lnTo>
                    <a:pt x="5816601" y="5500688"/>
                  </a:lnTo>
                  <a:lnTo>
                    <a:pt x="5824539" y="5567363"/>
                  </a:lnTo>
                  <a:lnTo>
                    <a:pt x="5826126" y="5632451"/>
                  </a:lnTo>
                  <a:lnTo>
                    <a:pt x="5826126" y="5702301"/>
                  </a:lnTo>
                  <a:lnTo>
                    <a:pt x="5821364" y="5773738"/>
                  </a:lnTo>
                  <a:lnTo>
                    <a:pt x="5811839" y="5848351"/>
                  </a:lnTo>
                  <a:lnTo>
                    <a:pt x="5799139" y="5927726"/>
                  </a:lnTo>
                  <a:lnTo>
                    <a:pt x="5778501" y="6008689"/>
                  </a:lnTo>
                  <a:lnTo>
                    <a:pt x="5756276" y="6091239"/>
                  </a:lnTo>
                  <a:lnTo>
                    <a:pt x="5726114" y="6176964"/>
                  </a:lnTo>
                  <a:lnTo>
                    <a:pt x="5691189" y="6265864"/>
                  </a:lnTo>
                  <a:lnTo>
                    <a:pt x="5670551" y="6310314"/>
                  </a:lnTo>
                  <a:lnTo>
                    <a:pt x="5649914" y="6351589"/>
                  </a:lnTo>
                  <a:lnTo>
                    <a:pt x="5627689" y="6391276"/>
                  </a:lnTo>
                  <a:lnTo>
                    <a:pt x="5602289" y="6429376"/>
                  </a:lnTo>
                  <a:lnTo>
                    <a:pt x="5576889" y="6464301"/>
                  </a:lnTo>
                  <a:lnTo>
                    <a:pt x="5549901" y="6499226"/>
                  </a:lnTo>
                  <a:lnTo>
                    <a:pt x="5521326" y="6532564"/>
                  </a:lnTo>
                  <a:lnTo>
                    <a:pt x="5491164" y="6562726"/>
                  </a:lnTo>
                  <a:lnTo>
                    <a:pt x="5461001" y="6591301"/>
                  </a:lnTo>
                  <a:lnTo>
                    <a:pt x="5430839" y="6618289"/>
                  </a:lnTo>
                  <a:lnTo>
                    <a:pt x="5397501" y="6640514"/>
                  </a:lnTo>
                  <a:lnTo>
                    <a:pt x="5362576" y="6665914"/>
                  </a:lnTo>
                  <a:lnTo>
                    <a:pt x="5329239" y="6686551"/>
                  </a:lnTo>
                  <a:lnTo>
                    <a:pt x="5294314" y="6707189"/>
                  </a:lnTo>
                  <a:lnTo>
                    <a:pt x="5259389" y="6726239"/>
                  </a:lnTo>
                  <a:lnTo>
                    <a:pt x="5221289" y="6745289"/>
                  </a:lnTo>
                  <a:lnTo>
                    <a:pt x="5183189" y="6759576"/>
                  </a:lnTo>
                  <a:lnTo>
                    <a:pt x="5145089" y="6775451"/>
                  </a:lnTo>
                  <a:lnTo>
                    <a:pt x="5070476" y="6799264"/>
                  </a:lnTo>
                  <a:lnTo>
                    <a:pt x="4989514" y="6819901"/>
                  </a:lnTo>
                  <a:lnTo>
                    <a:pt x="4911726" y="6835776"/>
                  </a:lnTo>
                  <a:lnTo>
                    <a:pt x="4830764" y="6845301"/>
                  </a:lnTo>
                  <a:lnTo>
                    <a:pt x="4749801" y="6853239"/>
                  </a:lnTo>
                  <a:lnTo>
                    <a:pt x="4668839" y="6858001"/>
                  </a:lnTo>
                  <a:lnTo>
                    <a:pt x="4587876" y="6858001"/>
                  </a:lnTo>
                  <a:lnTo>
                    <a:pt x="4510089" y="6854826"/>
                  </a:lnTo>
                  <a:lnTo>
                    <a:pt x="4432301" y="6850064"/>
                  </a:lnTo>
                  <a:lnTo>
                    <a:pt x="4356101" y="6842126"/>
                  </a:lnTo>
                  <a:lnTo>
                    <a:pt x="4286251" y="6835776"/>
                  </a:lnTo>
                  <a:lnTo>
                    <a:pt x="4214813" y="6824664"/>
                  </a:lnTo>
                  <a:lnTo>
                    <a:pt x="4149726" y="6815139"/>
                  </a:lnTo>
                  <a:lnTo>
                    <a:pt x="4030663" y="6789739"/>
                  </a:lnTo>
                  <a:lnTo>
                    <a:pt x="3932238" y="6767514"/>
                  </a:lnTo>
                  <a:lnTo>
                    <a:pt x="3856038" y="6746876"/>
                  </a:lnTo>
                  <a:lnTo>
                    <a:pt x="3790951" y="6729414"/>
                  </a:lnTo>
                  <a:lnTo>
                    <a:pt x="3765551" y="6721476"/>
                  </a:lnTo>
                  <a:lnTo>
                    <a:pt x="3695701" y="6700839"/>
                  </a:lnTo>
                  <a:lnTo>
                    <a:pt x="3644901" y="6691314"/>
                  </a:lnTo>
                  <a:lnTo>
                    <a:pt x="3584576" y="6678614"/>
                  </a:lnTo>
                  <a:lnTo>
                    <a:pt x="3513138" y="6669089"/>
                  </a:lnTo>
                  <a:lnTo>
                    <a:pt x="3438526" y="6656389"/>
                  </a:lnTo>
                  <a:lnTo>
                    <a:pt x="3352801" y="6648451"/>
                  </a:lnTo>
                  <a:lnTo>
                    <a:pt x="3259138" y="6640514"/>
                  </a:lnTo>
                  <a:lnTo>
                    <a:pt x="3163888" y="6638926"/>
                  </a:lnTo>
                  <a:lnTo>
                    <a:pt x="3059114" y="6638926"/>
                  </a:lnTo>
                  <a:lnTo>
                    <a:pt x="2951164" y="6643689"/>
                  </a:lnTo>
                  <a:lnTo>
                    <a:pt x="2838452" y="6653214"/>
                  </a:lnTo>
                  <a:lnTo>
                    <a:pt x="2720977" y="6669089"/>
                  </a:lnTo>
                  <a:lnTo>
                    <a:pt x="2663827" y="6681789"/>
                  </a:lnTo>
                  <a:lnTo>
                    <a:pt x="2603501" y="6694489"/>
                  </a:lnTo>
                  <a:lnTo>
                    <a:pt x="2484439" y="6716714"/>
                  </a:lnTo>
                  <a:lnTo>
                    <a:pt x="2368551" y="6737351"/>
                  </a:lnTo>
                  <a:lnTo>
                    <a:pt x="2257427" y="6754814"/>
                  </a:lnTo>
                  <a:lnTo>
                    <a:pt x="2149476" y="6767514"/>
                  </a:lnTo>
                  <a:lnTo>
                    <a:pt x="2046288" y="6777039"/>
                  </a:lnTo>
                  <a:lnTo>
                    <a:pt x="1947863" y="6784976"/>
                  </a:lnTo>
                  <a:lnTo>
                    <a:pt x="1855788" y="6788151"/>
                  </a:lnTo>
                  <a:lnTo>
                    <a:pt x="1770063" y="6789739"/>
                  </a:lnTo>
                  <a:lnTo>
                    <a:pt x="1622426" y="6789739"/>
                  </a:lnTo>
                  <a:lnTo>
                    <a:pt x="1511301" y="6788151"/>
                  </a:lnTo>
                  <a:lnTo>
                    <a:pt x="1439863" y="6781801"/>
                  </a:lnTo>
                  <a:lnTo>
                    <a:pt x="1414463" y="6781801"/>
                  </a:lnTo>
                  <a:lnTo>
                    <a:pt x="1382713" y="6780214"/>
                  </a:lnTo>
                  <a:lnTo>
                    <a:pt x="1344613" y="6777039"/>
                  </a:lnTo>
                  <a:lnTo>
                    <a:pt x="1296988" y="6769101"/>
                  </a:lnTo>
                  <a:lnTo>
                    <a:pt x="1236663" y="6756401"/>
                  </a:lnTo>
                  <a:lnTo>
                    <a:pt x="1168401" y="6737351"/>
                  </a:lnTo>
                  <a:lnTo>
                    <a:pt x="1131888" y="6724651"/>
                  </a:lnTo>
                  <a:lnTo>
                    <a:pt x="1095376" y="6708776"/>
                  </a:lnTo>
                  <a:lnTo>
                    <a:pt x="1054101" y="6691314"/>
                  </a:lnTo>
                  <a:lnTo>
                    <a:pt x="1016001" y="6670676"/>
                  </a:lnTo>
                  <a:lnTo>
                    <a:pt x="976313" y="6648451"/>
                  </a:lnTo>
                  <a:lnTo>
                    <a:pt x="935038" y="6623051"/>
                  </a:lnTo>
                  <a:lnTo>
                    <a:pt x="892175" y="6596064"/>
                  </a:lnTo>
                  <a:lnTo>
                    <a:pt x="852488" y="6562726"/>
                  </a:lnTo>
                  <a:lnTo>
                    <a:pt x="812800" y="6527801"/>
                  </a:lnTo>
                  <a:lnTo>
                    <a:pt x="771525" y="6489701"/>
                  </a:lnTo>
                  <a:lnTo>
                    <a:pt x="733425" y="6446839"/>
                  </a:lnTo>
                  <a:lnTo>
                    <a:pt x="696913" y="6399214"/>
                  </a:lnTo>
                  <a:lnTo>
                    <a:pt x="658813" y="6348414"/>
                  </a:lnTo>
                  <a:lnTo>
                    <a:pt x="622300" y="6292851"/>
                  </a:lnTo>
                  <a:lnTo>
                    <a:pt x="590550" y="6232526"/>
                  </a:lnTo>
                  <a:lnTo>
                    <a:pt x="557213" y="6167439"/>
                  </a:lnTo>
                  <a:lnTo>
                    <a:pt x="530225" y="6096001"/>
                  </a:lnTo>
                  <a:lnTo>
                    <a:pt x="501650" y="6022976"/>
                  </a:lnTo>
                  <a:lnTo>
                    <a:pt x="476250" y="5942014"/>
                  </a:lnTo>
                  <a:lnTo>
                    <a:pt x="457200" y="5856289"/>
                  </a:lnTo>
                  <a:lnTo>
                    <a:pt x="446088" y="5811838"/>
                  </a:lnTo>
                  <a:lnTo>
                    <a:pt x="438150" y="5768976"/>
                  </a:lnTo>
                  <a:lnTo>
                    <a:pt x="428625" y="5684838"/>
                  </a:lnTo>
                  <a:lnTo>
                    <a:pt x="427038" y="5602288"/>
                  </a:lnTo>
                  <a:lnTo>
                    <a:pt x="428625" y="5521326"/>
                  </a:lnTo>
                  <a:lnTo>
                    <a:pt x="433388" y="5445126"/>
                  </a:lnTo>
                  <a:lnTo>
                    <a:pt x="446088" y="5370513"/>
                  </a:lnTo>
                  <a:lnTo>
                    <a:pt x="463550" y="5299076"/>
                  </a:lnTo>
                  <a:lnTo>
                    <a:pt x="484188" y="5229226"/>
                  </a:lnTo>
                  <a:lnTo>
                    <a:pt x="509588" y="5160963"/>
                  </a:lnTo>
                  <a:lnTo>
                    <a:pt x="536575" y="5097463"/>
                  </a:lnTo>
                  <a:lnTo>
                    <a:pt x="568325" y="5033963"/>
                  </a:lnTo>
                  <a:lnTo>
                    <a:pt x="603250" y="4973638"/>
                  </a:lnTo>
                  <a:lnTo>
                    <a:pt x="638175" y="4918076"/>
                  </a:lnTo>
                  <a:lnTo>
                    <a:pt x="676275" y="4862513"/>
                  </a:lnTo>
                  <a:lnTo>
                    <a:pt x="715963" y="4810126"/>
                  </a:lnTo>
                  <a:lnTo>
                    <a:pt x="758825" y="4762501"/>
                  </a:lnTo>
                  <a:lnTo>
                    <a:pt x="800100" y="4714876"/>
                  </a:lnTo>
                  <a:lnTo>
                    <a:pt x="842963" y="4668838"/>
                  </a:lnTo>
                  <a:lnTo>
                    <a:pt x="885825" y="4625976"/>
                  </a:lnTo>
                  <a:lnTo>
                    <a:pt x="928688" y="4587876"/>
                  </a:lnTo>
                  <a:lnTo>
                    <a:pt x="1009651" y="4514851"/>
                  </a:lnTo>
                  <a:lnTo>
                    <a:pt x="1084263" y="4454526"/>
                  </a:lnTo>
                  <a:lnTo>
                    <a:pt x="1152526" y="4400551"/>
                  </a:lnTo>
                  <a:lnTo>
                    <a:pt x="1208088" y="4360863"/>
                  </a:lnTo>
                  <a:lnTo>
                    <a:pt x="1249363" y="4327526"/>
                  </a:lnTo>
                  <a:lnTo>
                    <a:pt x="1273176" y="4308476"/>
                  </a:lnTo>
                  <a:lnTo>
                    <a:pt x="1292226" y="4287838"/>
                  </a:lnTo>
                  <a:lnTo>
                    <a:pt x="1319213" y="4262438"/>
                  </a:lnTo>
                  <a:lnTo>
                    <a:pt x="1397001" y="4194176"/>
                  </a:lnTo>
                  <a:lnTo>
                    <a:pt x="1500188" y="4103688"/>
                  </a:lnTo>
                  <a:lnTo>
                    <a:pt x="1558926" y="4051301"/>
                  </a:lnTo>
                  <a:lnTo>
                    <a:pt x="1622426" y="3992563"/>
                  </a:lnTo>
                  <a:lnTo>
                    <a:pt x="1690688" y="3929063"/>
                  </a:lnTo>
                  <a:lnTo>
                    <a:pt x="1757363" y="3860801"/>
                  </a:lnTo>
                  <a:lnTo>
                    <a:pt x="1825626" y="3787776"/>
                  </a:lnTo>
                  <a:lnTo>
                    <a:pt x="1897063" y="3709988"/>
                  </a:lnTo>
                  <a:lnTo>
                    <a:pt x="1965326" y="3624263"/>
                  </a:lnTo>
                  <a:lnTo>
                    <a:pt x="2033588" y="3536951"/>
                  </a:lnTo>
                  <a:lnTo>
                    <a:pt x="2098676" y="3443288"/>
                  </a:lnTo>
                  <a:lnTo>
                    <a:pt x="2159002" y="3346451"/>
                  </a:lnTo>
                  <a:lnTo>
                    <a:pt x="2192338" y="3297238"/>
                  </a:lnTo>
                  <a:lnTo>
                    <a:pt x="2227263" y="3248026"/>
                  </a:lnTo>
                  <a:lnTo>
                    <a:pt x="2265363" y="3200401"/>
                  </a:lnTo>
                  <a:lnTo>
                    <a:pt x="2308227" y="3152776"/>
                  </a:lnTo>
                  <a:lnTo>
                    <a:pt x="2352676" y="3109913"/>
                  </a:lnTo>
                  <a:lnTo>
                    <a:pt x="2401888" y="3067051"/>
                  </a:lnTo>
                  <a:lnTo>
                    <a:pt x="2451101" y="3024188"/>
                  </a:lnTo>
                  <a:lnTo>
                    <a:pt x="2505077" y="2986088"/>
                  </a:lnTo>
                  <a:lnTo>
                    <a:pt x="2560639" y="2951163"/>
                  </a:lnTo>
                  <a:lnTo>
                    <a:pt x="2617788" y="2917826"/>
                  </a:lnTo>
                  <a:lnTo>
                    <a:pt x="2678113" y="2887663"/>
                  </a:lnTo>
                  <a:lnTo>
                    <a:pt x="2740027" y="2862263"/>
                  </a:lnTo>
                  <a:lnTo>
                    <a:pt x="2801939" y="2840038"/>
                  </a:lnTo>
                  <a:lnTo>
                    <a:pt x="2868613" y="2822576"/>
                  </a:lnTo>
                  <a:lnTo>
                    <a:pt x="2936877" y="2806701"/>
                  </a:lnTo>
                  <a:lnTo>
                    <a:pt x="3001964" y="2797176"/>
                  </a:lnTo>
                  <a:lnTo>
                    <a:pt x="3071814" y="2792413"/>
                  </a:lnTo>
                  <a:close/>
                  <a:moveTo>
                    <a:pt x="5461000" y="2081213"/>
                  </a:moveTo>
                  <a:lnTo>
                    <a:pt x="5521325" y="2082801"/>
                  </a:lnTo>
                  <a:lnTo>
                    <a:pt x="5576888" y="2089150"/>
                  </a:lnTo>
                  <a:lnTo>
                    <a:pt x="5632450" y="2098676"/>
                  </a:lnTo>
                  <a:lnTo>
                    <a:pt x="5684838" y="2108201"/>
                  </a:lnTo>
                  <a:lnTo>
                    <a:pt x="5734050" y="2124076"/>
                  </a:lnTo>
                  <a:lnTo>
                    <a:pt x="5781675" y="2141538"/>
                  </a:lnTo>
                  <a:lnTo>
                    <a:pt x="5824538" y="2162175"/>
                  </a:lnTo>
                  <a:lnTo>
                    <a:pt x="5867400" y="2184400"/>
                  </a:lnTo>
                  <a:lnTo>
                    <a:pt x="5907088" y="2209801"/>
                  </a:lnTo>
                  <a:lnTo>
                    <a:pt x="5945188" y="2236788"/>
                  </a:lnTo>
                  <a:lnTo>
                    <a:pt x="5980113" y="2265363"/>
                  </a:lnTo>
                  <a:lnTo>
                    <a:pt x="6013450" y="2295525"/>
                  </a:lnTo>
                  <a:lnTo>
                    <a:pt x="6043613" y="2327276"/>
                  </a:lnTo>
                  <a:lnTo>
                    <a:pt x="6072188" y="2360613"/>
                  </a:lnTo>
                  <a:lnTo>
                    <a:pt x="6099175" y="2393950"/>
                  </a:lnTo>
                  <a:lnTo>
                    <a:pt x="6121400" y="2428875"/>
                  </a:lnTo>
                  <a:lnTo>
                    <a:pt x="6145213" y="2463801"/>
                  </a:lnTo>
                  <a:lnTo>
                    <a:pt x="6167438" y="2500313"/>
                  </a:lnTo>
                  <a:lnTo>
                    <a:pt x="6184900" y="2536825"/>
                  </a:lnTo>
                  <a:lnTo>
                    <a:pt x="6202363" y="2573338"/>
                  </a:lnTo>
                  <a:lnTo>
                    <a:pt x="6232525" y="2643188"/>
                  </a:lnTo>
                  <a:lnTo>
                    <a:pt x="6256338" y="2714626"/>
                  </a:lnTo>
                  <a:lnTo>
                    <a:pt x="6273800" y="2779713"/>
                  </a:lnTo>
                  <a:lnTo>
                    <a:pt x="6286500" y="2836863"/>
                  </a:lnTo>
                  <a:lnTo>
                    <a:pt x="6291263" y="2890838"/>
                  </a:lnTo>
                  <a:lnTo>
                    <a:pt x="6292850" y="2935288"/>
                  </a:lnTo>
                  <a:lnTo>
                    <a:pt x="6296025" y="3046413"/>
                  </a:lnTo>
                  <a:lnTo>
                    <a:pt x="6296025" y="3119438"/>
                  </a:lnTo>
                  <a:lnTo>
                    <a:pt x="6296025" y="3203576"/>
                  </a:lnTo>
                  <a:lnTo>
                    <a:pt x="6288088" y="3290888"/>
                  </a:lnTo>
                  <a:lnTo>
                    <a:pt x="6278563" y="3387726"/>
                  </a:lnTo>
                  <a:lnTo>
                    <a:pt x="6270625" y="3435351"/>
                  </a:lnTo>
                  <a:lnTo>
                    <a:pt x="6261100" y="3482976"/>
                  </a:lnTo>
                  <a:lnTo>
                    <a:pt x="6249988" y="3530601"/>
                  </a:lnTo>
                  <a:lnTo>
                    <a:pt x="6235700" y="3579813"/>
                  </a:lnTo>
                  <a:lnTo>
                    <a:pt x="6219825" y="3627438"/>
                  </a:lnTo>
                  <a:lnTo>
                    <a:pt x="6200775" y="3675063"/>
                  </a:lnTo>
                  <a:lnTo>
                    <a:pt x="6180138" y="3721101"/>
                  </a:lnTo>
                  <a:lnTo>
                    <a:pt x="6154738" y="3763963"/>
                  </a:lnTo>
                  <a:lnTo>
                    <a:pt x="6127750" y="3806826"/>
                  </a:lnTo>
                  <a:lnTo>
                    <a:pt x="6096000" y="3846513"/>
                  </a:lnTo>
                  <a:lnTo>
                    <a:pt x="6061075" y="3884613"/>
                  </a:lnTo>
                  <a:lnTo>
                    <a:pt x="6022975" y="3919538"/>
                  </a:lnTo>
                  <a:lnTo>
                    <a:pt x="5983288" y="3952876"/>
                  </a:lnTo>
                  <a:lnTo>
                    <a:pt x="5937250" y="3983038"/>
                  </a:lnTo>
                  <a:lnTo>
                    <a:pt x="5888038" y="4008438"/>
                  </a:lnTo>
                  <a:lnTo>
                    <a:pt x="5832475" y="4030663"/>
                  </a:lnTo>
                  <a:lnTo>
                    <a:pt x="5773738" y="4048126"/>
                  </a:lnTo>
                  <a:lnTo>
                    <a:pt x="5708650" y="4064001"/>
                  </a:lnTo>
                  <a:lnTo>
                    <a:pt x="5640388" y="4070351"/>
                  </a:lnTo>
                  <a:lnTo>
                    <a:pt x="5567363" y="4076701"/>
                  </a:lnTo>
                  <a:lnTo>
                    <a:pt x="5491163" y="4076701"/>
                  </a:lnTo>
                  <a:lnTo>
                    <a:pt x="5421313" y="4073526"/>
                  </a:lnTo>
                  <a:lnTo>
                    <a:pt x="5354638" y="4065588"/>
                  </a:lnTo>
                  <a:lnTo>
                    <a:pt x="5294313" y="4056063"/>
                  </a:lnTo>
                  <a:lnTo>
                    <a:pt x="5237163" y="4043363"/>
                  </a:lnTo>
                  <a:lnTo>
                    <a:pt x="5183188" y="4027488"/>
                  </a:lnTo>
                  <a:lnTo>
                    <a:pt x="5135563" y="4010026"/>
                  </a:lnTo>
                  <a:lnTo>
                    <a:pt x="5087938" y="3990976"/>
                  </a:lnTo>
                  <a:lnTo>
                    <a:pt x="5045075" y="3967163"/>
                  </a:lnTo>
                  <a:lnTo>
                    <a:pt x="5006975" y="3941763"/>
                  </a:lnTo>
                  <a:lnTo>
                    <a:pt x="4972050" y="3916363"/>
                  </a:lnTo>
                  <a:lnTo>
                    <a:pt x="4938713" y="3886201"/>
                  </a:lnTo>
                  <a:lnTo>
                    <a:pt x="4908550" y="3856038"/>
                  </a:lnTo>
                  <a:lnTo>
                    <a:pt x="4881563" y="3824288"/>
                  </a:lnTo>
                  <a:lnTo>
                    <a:pt x="4856163" y="3790951"/>
                  </a:lnTo>
                  <a:lnTo>
                    <a:pt x="4832350" y="3756026"/>
                  </a:lnTo>
                  <a:lnTo>
                    <a:pt x="4814888" y="3717926"/>
                  </a:lnTo>
                  <a:lnTo>
                    <a:pt x="4797425" y="3683001"/>
                  </a:lnTo>
                  <a:lnTo>
                    <a:pt x="4783138" y="3641726"/>
                  </a:lnTo>
                  <a:lnTo>
                    <a:pt x="4770438" y="3603626"/>
                  </a:lnTo>
                  <a:lnTo>
                    <a:pt x="4757738" y="3563938"/>
                  </a:lnTo>
                  <a:lnTo>
                    <a:pt x="4746625" y="3524251"/>
                  </a:lnTo>
                  <a:lnTo>
                    <a:pt x="4740275" y="3481388"/>
                  </a:lnTo>
                  <a:lnTo>
                    <a:pt x="4732338" y="3440113"/>
                  </a:lnTo>
                  <a:lnTo>
                    <a:pt x="4724400" y="3357563"/>
                  </a:lnTo>
                  <a:lnTo>
                    <a:pt x="4716463" y="3273426"/>
                  </a:lnTo>
                  <a:lnTo>
                    <a:pt x="4714875" y="3192463"/>
                  </a:lnTo>
                  <a:lnTo>
                    <a:pt x="4714875" y="3114676"/>
                  </a:lnTo>
                  <a:lnTo>
                    <a:pt x="4716463" y="3032126"/>
                  </a:lnTo>
                  <a:lnTo>
                    <a:pt x="4719638" y="2947988"/>
                  </a:lnTo>
                  <a:lnTo>
                    <a:pt x="4727575" y="2860675"/>
                  </a:lnTo>
                  <a:lnTo>
                    <a:pt x="4740275" y="2771775"/>
                  </a:lnTo>
                  <a:lnTo>
                    <a:pt x="4754563" y="2686051"/>
                  </a:lnTo>
                  <a:lnTo>
                    <a:pt x="4765675" y="2643188"/>
                  </a:lnTo>
                  <a:lnTo>
                    <a:pt x="4776788" y="2600326"/>
                  </a:lnTo>
                  <a:lnTo>
                    <a:pt x="4789488" y="2557463"/>
                  </a:lnTo>
                  <a:lnTo>
                    <a:pt x="4805363" y="2517776"/>
                  </a:lnTo>
                  <a:lnTo>
                    <a:pt x="4822825" y="2476501"/>
                  </a:lnTo>
                  <a:lnTo>
                    <a:pt x="4840288" y="2438401"/>
                  </a:lnTo>
                  <a:lnTo>
                    <a:pt x="4860925" y="2401888"/>
                  </a:lnTo>
                  <a:lnTo>
                    <a:pt x="4883150" y="2363788"/>
                  </a:lnTo>
                  <a:lnTo>
                    <a:pt x="4908550" y="2327276"/>
                  </a:lnTo>
                  <a:lnTo>
                    <a:pt x="4937125" y="2295525"/>
                  </a:lnTo>
                  <a:lnTo>
                    <a:pt x="4964113" y="2265363"/>
                  </a:lnTo>
                  <a:lnTo>
                    <a:pt x="4997450" y="2235201"/>
                  </a:lnTo>
                  <a:lnTo>
                    <a:pt x="5029200" y="2206625"/>
                  </a:lnTo>
                  <a:lnTo>
                    <a:pt x="5065713" y="2181226"/>
                  </a:lnTo>
                  <a:lnTo>
                    <a:pt x="5105400" y="2162175"/>
                  </a:lnTo>
                  <a:lnTo>
                    <a:pt x="5148263" y="2141538"/>
                  </a:lnTo>
                  <a:lnTo>
                    <a:pt x="5191125" y="2124076"/>
                  </a:lnTo>
                  <a:lnTo>
                    <a:pt x="5238750" y="2108201"/>
                  </a:lnTo>
                  <a:lnTo>
                    <a:pt x="5289550" y="2095500"/>
                  </a:lnTo>
                  <a:lnTo>
                    <a:pt x="5341938" y="2089150"/>
                  </a:lnTo>
                  <a:lnTo>
                    <a:pt x="5400675" y="2082801"/>
                  </a:lnTo>
                  <a:close/>
                  <a:moveTo>
                    <a:pt x="749300" y="1581150"/>
                  </a:moveTo>
                  <a:lnTo>
                    <a:pt x="795338" y="1581150"/>
                  </a:lnTo>
                  <a:lnTo>
                    <a:pt x="838200" y="1585912"/>
                  </a:lnTo>
                  <a:lnTo>
                    <a:pt x="877888" y="1592262"/>
                  </a:lnTo>
                  <a:lnTo>
                    <a:pt x="920750" y="1601788"/>
                  </a:lnTo>
                  <a:lnTo>
                    <a:pt x="960438" y="1614487"/>
                  </a:lnTo>
                  <a:lnTo>
                    <a:pt x="998538" y="1628775"/>
                  </a:lnTo>
                  <a:lnTo>
                    <a:pt x="1039813" y="1646238"/>
                  </a:lnTo>
                  <a:lnTo>
                    <a:pt x="1076325" y="1665287"/>
                  </a:lnTo>
                  <a:lnTo>
                    <a:pt x="1112838" y="1684338"/>
                  </a:lnTo>
                  <a:lnTo>
                    <a:pt x="1147763" y="1709737"/>
                  </a:lnTo>
                  <a:lnTo>
                    <a:pt x="1181100" y="1733550"/>
                  </a:lnTo>
                  <a:lnTo>
                    <a:pt x="1216025" y="1760537"/>
                  </a:lnTo>
                  <a:lnTo>
                    <a:pt x="1246188" y="1787525"/>
                  </a:lnTo>
                  <a:lnTo>
                    <a:pt x="1276350" y="1816100"/>
                  </a:lnTo>
                  <a:lnTo>
                    <a:pt x="1306513" y="1846262"/>
                  </a:lnTo>
                  <a:lnTo>
                    <a:pt x="1335088" y="1879600"/>
                  </a:lnTo>
                  <a:lnTo>
                    <a:pt x="1362075" y="1909762"/>
                  </a:lnTo>
                  <a:lnTo>
                    <a:pt x="1409701" y="1974850"/>
                  </a:lnTo>
                  <a:lnTo>
                    <a:pt x="1452563" y="2043112"/>
                  </a:lnTo>
                  <a:lnTo>
                    <a:pt x="1490663" y="2111375"/>
                  </a:lnTo>
                  <a:lnTo>
                    <a:pt x="1520826" y="2179637"/>
                  </a:lnTo>
                  <a:lnTo>
                    <a:pt x="1546226" y="2244725"/>
                  </a:lnTo>
                  <a:lnTo>
                    <a:pt x="1563688" y="2308225"/>
                  </a:lnTo>
                  <a:lnTo>
                    <a:pt x="1571626" y="2338387"/>
                  </a:lnTo>
                  <a:lnTo>
                    <a:pt x="1574801" y="2365375"/>
                  </a:lnTo>
                  <a:lnTo>
                    <a:pt x="1584326" y="2468562"/>
                  </a:lnTo>
                  <a:lnTo>
                    <a:pt x="1589088" y="2540000"/>
                  </a:lnTo>
                  <a:lnTo>
                    <a:pt x="1592263" y="2620962"/>
                  </a:lnTo>
                  <a:lnTo>
                    <a:pt x="1592263" y="2708275"/>
                  </a:lnTo>
                  <a:lnTo>
                    <a:pt x="1584326" y="2805112"/>
                  </a:lnTo>
                  <a:lnTo>
                    <a:pt x="1579563" y="2852737"/>
                  </a:lnTo>
                  <a:lnTo>
                    <a:pt x="1571626" y="2903537"/>
                  </a:lnTo>
                  <a:lnTo>
                    <a:pt x="1563688" y="2954337"/>
                  </a:lnTo>
                  <a:lnTo>
                    <a:pt x="1550988" y="3003550"/>
                  </a:lnTo>
                  <a:lnTo>
                    <a:pt x="1538288" y="3051175"/>
                  </a:lnTo>
                  <a:lnTo>
                    <a:pt x="1524001" y="3101975"/>
                  </a:lnTo>
                  <a:lnTo>
                    <a:pt x="1503363" y="3152775"/>
                  </a:lnTo>
                  <a:lnTo>
                    <a:pt x="1482726" y="3200400"/>
                  </a:lnTo>
                  <a:lnTo>
                    <a:pt x="1460501" y="3246437"/>
                  </a:lnTo>
                  <a:lnTo>
                    <a:pt x="1433513" y="3290887"/>
                  </a:lnTo>
                  <a:lnTo>
                    <a:pt x="1401763" y="3336925"/>
                  </a:lnTo>
                  <a:lnTo>
                    <a:pt x="1366838" y="3376612"/>
                  </a:lnTo>
                  <a:lnTo>
                    <a:pt x="1328738" y="3417887"/>
                  </a:lnTo>
                  <a:lnTo>
                    <a:pt x="1289050" y="3455987"/>
                  </a:lnTo>
                  <a:lnTo>
                    <a:pt x="1243013" y="3490912"/>
                  </a:lnTo>
                  <a:lnTo>
                    <a:pt x="1195388" y="3521075"/>
                  </a:lnTo>
                  <a:lnTo>
                    <a:pt x="1139825" y="3551237"/>
                  </a:lnTo>
                  <a:lnTo>
                    <a:pt x="1082675" y="3573462"/>
                  </a:lnTo>
                  <a:lnTo>
                    <a:pt x="1022350" y="3597275"/>
                  </a:lnTo>
                  <a:lnTo>
                    <a:pt x="954088" y="3614737"/>
                  </a:lnTo>
                  <a:lnTo>
                    <a:pt x="885825" y="3624262"/>
                  </a:lnTo>
                  <a:lnTo>
                    <a:pt x="819150" y="3632200"/>
                  </a:lnTo>
                  <a:lnTo>
                    <a:pt x="757238" y="3632200"/>
                  </a:lnTo>
                  <a:lnTo>
                    <a:pt x="696913" y="3629025"/>
                  </a:lnTo>
                  <a:lnTo>
                    <a:pt x="638175" y="3619500"/>
                  </a:lnTo>
                  <a:lnTo>
                    <a:pt x="582613" y="3603625"/>
                  </a:lnTo>
                  <a:lnTo>
                    <a:pt x="530225" y="3586162"/>
                  </a:lnTo>
                  <a:lnTo>
                    <a:pt x="481013" y="3563937"/>
                  </a:lnTo>
                  <a:lnTo>
                    <a:pt x="433388" y="3538537"/>
                  </a:lnTo>
                  <a:lnTo>
                    <a:pt x="388938" y="3508375"/>
                  </a:lnTo>
                  <a:lnTo>
                    <a:pt x="347663" y="3475037"/>
                  </a:lnTo>
                  <a:lnTo>
                    <a:pt x="307975" y="3440112"/>
                  </a:lnTo>
                  <a:lnTo>
                    <a:pt x="269875" y="3402012"/>
                  </a:lnTo>
                  <a:lnTo>
                    <a:pt x="234950" y="3359150"/>
                  </a:lnTo>
                  <a:lnTo>
                    <a:pt x="204788" y="3316287"/>
                  </a:lnTo>
                  <a:lnTo>
                    <a:pt x="174625" y="3271837"/>
                  </a:lnTo>
                  <a:lnTo>
                    <a:pt x="146050" y="3225800"/>
                  </a:lnTo>
                  <a:lnTo>
                    <a:pt x="120650" y="3178175"/>
                  </a:lnTo>
                  <a:lnTo>
                    <a:pt x="98425" y="3127375"/>
                  </a:lnTo>
                  <a:lnTo>
                    <a:pt x="77788" y="3076575"/>
                  </a:lnTo>
                  <a:lnTo>
                    <a:pt x="60325" y="3027362"/>
                  </a:lnTo>
                  <a:lnTo>
                    <a:pt x="46038" y="2976562"/>
                  </a:lnTo>
                  <a:lnTo>
                    <a:pt x="33338" y="2925762"/>
                  </a:lnTo>
                  <a:lnTo>
                    <a:pt x="20638" y="2874962"/>
                  </a:lnTo>
                  <a:lnTo>
                    <a:pt x="12700" y="2824162"/>
                  </a:lnTo>
                  <a:lnTo>
                    <a:pt x="4763" y="2774950"/>
                  </a:lnTo>
                  <a:lnTo>
                    <a:pt x="3175" y="2727325"/>
                  </a:lnTo>
                  <a:lnTo>
                    <a:pt x="0" y="2678113"/>
                  </a:lnTo>
                  <a:lnTo>
                    <a:pt x="0" y="2633662"/>
                  </a:lnTo>
                  <a:lnTo>
                    <a:pt x="3175" y="2590800"/>
                  </a:lnTo>
                  <a:lnTo>
                    <a:pt x="7938" y="2547937"/>
                  </a:lnTo>
                  <a:lnTo>
                    <a:pt x="12700" y="2509837"/>
                  </a:lnTo>
                  <a:lnTo>
                    <a:pt x="17463" y="2471737"/>
                  </a:lnTo>
                  <a:lnTo>
                    <a:pt x="25400" y="2428875"/>
                  </a:lnTo>
                  <a:lnTo>
                    <a:pt x="38100" y="2370137"/>
                  </a:lnTo>
                  <a:lnTo>
                    <a:pt x="52388" y="2305050"/>
                  </a:lnTo>
                  <a:lnTo>
                    <a:pt x="73025" y="2230437"/>
                  </a:lnTo>
                  <a:lnTo>
                    <a:pt x="101600" y="2149475"/>
                  </a:lnTo>
                  <a:lnTo>
                    <a:pt x="133350" y="2065337"/>
                  </a:lnTo>
                  <a:lnTo>
                    <a:pt x="150813" y="2025650"/>
                  </a:lnTo>
                  <a:lnTo>
                    <a:pt x="174625" y="1982787"/>
                  </a:lnTo>
                  <a:lnTo>
                    <a:pt x="196850" y="1939925"/>
                  </a:lnTo>
                  <a:lnTo>
                    <a:pt x="222250" y="1898650"/>
                  </a:lnTo>
                  <a:lnTo>
                    <a:pt x="247650" y="1858962"/>
                  </a:lnTo>
                  <a:lnTo>
                    <a:pt x="277813" y="1820862"/>
                  </a:lnTo>
                  <a:lnTo>
                    <a:pt x="307975" y="1785938"/>
                  </a:lnTo>
                  <a:lnTo>
                    <a:pt x="342900" y="1751013"/>
                  </a:lnTo>
                  <a:lnTo>
                    <a:pt x="377825" y="1717675"/>
                  </a:lnTo>
                  <a:lnTo>
                    <a:pt x="415925" y="1687512"/>
                  </a:lnTo>
                  <a:lnTo>
                    <a:pt x="458788" y="1662112"/>
                  </a:lnTo>
                  <a:lnTo>
                    <a:pt x="501650" y="1639888"/>
                  </a:lnTo>
                  <a:lnTo>
                    <a:pt x="549275" y="1619250"/>
                  </a:lnTo>
                  <a:lnTo>
                    <a:pt x="598488" y="1601788"/>
                  </a:lnTo>
                  <a:lnTo>
                    <a:pt x="650875" y="1592262"/>
                  </a:lnTo>
                  <a:lnTo>
                    <a:pt x="706438" y="1584325"/>
                  </a:lnTo>
                  <a:close/>
                  <a:moveTo>
                    <a:pt x="4300538" y="168275"/>
                  </a:moveTo>
                  <a:lnTo>
                    <a:pt x="4338638" y="168275"/>
                  </a:lnTo>
                  <a:lnTo>
                    <a:pt x="4376738" y="171450"/>
                  </a:lnTo>
                  <a:lnTo>
                    <a:pt x="4411663" y="176213"/>
                  </a:lnTo>
                  <a:lnTo>
                    <a:pt x="4449763" y="187325"/>
                  </a:lnTo>
                  <a:lnTo>
                    <a:pt x="4484688" y="200025"/>
                  </a:lnTo>
                  <a:lnTo>
                    <a:pt x="4519613" y="211138"/>
                  </a:lnTo>
                  <a:lnTo>
                    <a:pt x="4556126" y="230188"/>
                  </a:lnTo>
                  <a:lnTo>
                    <a:pt x="4591051" y="247650"/>
                  </a:lnTo>
                  <a:lnTo>
                    <a:pt x="4625976" y="269875"/>
                  </a:lnTo>
                  <a:lnTo>
                    <a:pt x="4659314" y="292100"/>
                  </a:lnTo>
                  <a:lnTo>
                    <a:pt x="4691064" y="315913"/>
                  </a:lnTo>
                  <a:lnTo>
                    <a:pt x="4724401" y="342900"/>
                  </a:lnTo>
                  <a:lnTo>
                    <a:pt x="4757739" y="371475"/>
                  </a:lnTo>
                  <a:lnTo>
                    <a:pt x="4787901" y="401638"/>
                  </a:lnTo>
                  <a:lnTo>
                    <a:pt x="4814889" y="431800"/>
                  </a:lnTo>
                  <a:lnTo>
                    <a:pt x="4845051" y="463550"/>
                  </a:lnTo>
                  <a:lnTo>
                    <a:pt x="4870451" y="496888"/>
                  </a:lnTo>
                  <a:lnTo>
                    <a:pt x="4899026" y="531813"/>
                  </a:lnTo>
                  <a:lnTo>
                    <a:pt x="4921251" y="566738"/>
                  </a:lnTo>
                  <a:lnTo>
                    <a:pt x="4946651" y="604838"/>
                  </a:lnTo>
                  <a:lnTo>
                    <a:pt x="4968876" y="642938"/>
                  </a:lnTo>
                  <a:lnTo>
                    <a:pt x="4989514" y="684212"/>
                  </a:lnTo>
                  <a:lnTo>
                    <a:pt x="5006976" y="723900"/>
                  </a:lnTo>
                  <a:lnTo>
                    <a:pt x="5024439" y="763587"/>
                  </a:lnTo>
                  <a:lnTo>
                    <a:pt x="5040314" y="804863"/>
                  </a:lnTo>
                  <a:lnTo>
                    <a:pt x="5054601" y="844550"/>
                  </a:lnTo>
                  <a:lnTo>
                    <a:pt x="5065714" y="887413"/>
                  </a:lnTo>
                  <a:lnTo>
                    <a:pt x="5075239" y="930275"/>
                  </a:lnTo>
                  <a:lnTo>
                    <a:pt x="5084764" y="973138"/>
                  </a:lnTo>
                  <a:lnTo>
                    <a:pt x="5089526" y="1016000"/>
                  </a:lnTo>
                  <a:lnTo>
                    <a:pt x="5092701" y="1058862"/>
                  </a:lnTo>
                  <a:lnTo>
                    <a:pt x="5095876" y="1100138"/>
                  </a:lnTo>
                  <a:lnTo>
                    <a:pt x="5095876" y="1143000"/>
                  </a:lnTo>
                  <a:lnTo>
                    <a:pt x="5092701" y="1185862"/>
                  </a:lnTo>
                  <a:lnTo>
                    <a:pt x="5084764" y="1228725"/>
                  </a:lnTo>
                  <a:lnTo>
                    <a:pt x="5070476" y="1311275"/>
                  </a:lnTo>
                  <a:lnTo>
                    <a:pt x="5046664" y="1400175"/>
                  </a:lnTo>
                  <a:lnTo>
                    <a:pt x="5016501" y="1487488"/>
                  </a:lnTo>
                  <a:lnTo>
                    <a:pt x="4999039" y="1530350"/>
                  </a:lnTo>
                  <a:lnTo>
                    <a:pt x="4981576" y="1576388"/>
                  </a:lnTo>
                  <a:lnTo>
                    <a:pt x="4960939" y="1619250"/>
                  </a:lnTo>
                  <a:lnTo>
                    <a:pt x="4938714" y="1662113"/>
                  </a:lnTo>
                  <a:lnTo>
                    <a:pt x="4916489" y="1704975"/>
                  </a:lnTo>
                  <a:lnTo>
                    <a:pt x="4891089" y="1744662"/>
                  </a:lnTo>
                  <a:lnTo>
                    <a:pt x="4865689" y="1785938"/>
                  </a:lnTo>
                  <a:lnTo>
                    <a:pt x="4838701" y="1825625"/>
                  </a:lnTo>
                  <a:lnTo>
                    <a:pt x="4810126" y="1863725"/>
                  </a:lnTo>
                  <a:lnTo>
                    <a:pt x="4779964" y="1901825"/>
                  </a:lnTo>
                  <a:lnTo>
                    <a:pt x="4746626" y="1936750"/>
                  </a:lnTo>
                  <a:lnTo>
                    <a:pt x="4714876" y="1970087"/>
                  </a:lnTo>
                  <a:lnTo>
                    <a:pt x="4678364" y="2003425"/>
                  </a:lnTo>
                  <a:lnTo>
                    <a:pt x="4643439" y="2033587"/>
                  </a:lnTo>
                  <a:lnTo>
                    <a:pt x="4605339" y="2060575"/>
                  </a:lnTo>
                  <a:lnTo>
                    <a:pt x="4568826" y="2085975"/>
                  </a:lnTo>
                  <a:lnTo>
                    <a:pt x="4527551" y="2111375"/>
                  </a:lnTo>
                  <a:lnTo>
                    <a:pt x="4484688" y="2132012"/>
                  </a:lnTo>
                  <a:lnTo>
                    <a:pt x="4445001" y="2149475"/>
                  </a:lnTo>
                  <a:lnTo>
                    <a:pt x="4398963" y="2163763"/>
                  </a:lnTo>
                  <a:lnTo>
                    <a:pt x="4354513" y="2176463"/>
                  </a:lnTo>
                  <a:lnTo>
                    <a:pt x="4308476" y="2187575"/>
                  </a:lnTo>
                  <a:lnTo>
                    <a:pt x="4260851" y="2192337"/>
                  </a:lnTo>
                  <a:lnTo>
                    <a:pt x="4213226" y="2193925"/>
                  </a:lnTo>
                  <a:lnTo>
                    <a:pt x="4162426" y="2193925"/>
                  </a:lnTo>
                  <a:lnTo>
                    <a:pt x="4111626" y="2189162"/>
                  </a:lnTo>
                  <a:lnTo>
                    <a:pt x="4060826" y="2181225"/>
                  </a:lnTo>
                  <a:lnTo>
                    <a:pt x="4013201" y="2171700"/>
                  </a:lnTo>
                  <a:lnTo>
                    <a:pt x="3967163" y="2159000"/>
                  </a:lnTo>
                  <a:lnTo>
                    <a:pt x="3924301" y="2143125"/>
                  </a:lnTo>
                  <a:lnTo>
                    <a:pt x="3884613" y="2125663"/>
                  </a:lnTo>
                  <a:lnTo>
                    <a:pt x="3844926" y="2106613"/>
                  </a:lnTo>
                  <a:lnTo>
                    <a:pt x="3808413" y="2085975"/>
                  </a:lnTo>
                  <a:lnTo>
                    <a:pt x="3776663" y="2063751"/>
                  </a:lnTo>
                  <a:lnTo>
                    <a:pt x="3743326" y="2038350"/>
                  </a:lnTo>
                  <a:lnTo>
                    <a:pt x="3713163" y="2009775"/>
                  </a:lnTo>
                  <a:lnTo>
                    <a:pt x="3684588" y="1982788"/>
                  </a:lnTo>
                  <a:lnTo>
                    <a:pt x="3660776" y="1952626"/>
                  </a:lnTo>
                  <a:lnTo>
                    <a:pt x="3635376" y="1919288"/>
                  </a:lnTo>
                  <a:lnTo>
                    <a:pt x="3611563" y="1885950"/>
                  </a:lnTo>
                  <a:lnTo>
                    <a:pt x="3592513" y="1851025"/>
                  </a:lnTo>
                  <a:lnTo>
                    <a:pt x="3575051" y="1816100"/>
                  </a:lnTo>
                  <a:lnTo>
                    <a:pt x="3559176" y="1778000"/>
                  </a:lnTo>
                  <a:lnTo>
                    <a:pt x="3543301" y="1739900"/>
                  </a:lnTo>
                  <a:lnTo>
                    <a:pt x="3529013" y="1700213"/>
                  </a:lnTo>
                  <a:lnTo>
                    <a:pt x="3519488" y="1658938"/>
                  </a:lnTo>
                  <a:lnTo>
                    <a:pt x="3508376" y="1616075"/>
                  </a:lnTo>
                  <a:lnTo>
                    <a:pt x="3500438" y="1576388"/>
                  </a:lnTo>
                  <a:lnTo>
                    <a:pt x="3494088" y="1533525"/>
                  </a:lnTo>
                  <a:lnTo>
                    <a:pt x="3489326" y="1487488"/>
                  </a:lnTo>
                  <a:lnTo>
                    <a:pt x="3481388" y="1400175"/>
                  </a:lnTo>
                  <a:lnTo>
                    <a:pt x="3478213" y="1306513"/>
                  </a:lnTo>
                  <a:lnTo>
                    <a:pt x="3482976" y="1216025"/>
                  </a:lnTo>
                  <a:lnTo>
                    <a:pt x="3490913" y="1119188"/>
                  </a:lnTo>
                  <a:lnTo>
                    <a:pt x="3495676" y="1082675"/>
                  </a:lnTo>
                  <a:lnTo>
                    <a:pt x="3503613" y="1041400"/>
                  </a:lnTo>
                  <a:lnTo>
                    <a:pt x="3513138" y="1001712"/>
                  </a:lnTo>
                  <a:lnTo>
                    <a:pt x="3525838" y="958850"/>
                  </a:lnTo>
                  <a:lnTo>
                    <a:pt x="3541713" y="917576"/>
                  </a:lnTo>
                  <a:lnTo>
                    <a:pt x="3559176" y="874712"/>
                  </a:lnTo>
                  <a:lnTo>
                    <a:pt x="3576638" y="831850"/>
                  </a:lnTo>
                  <a:lnTo>
                    <a:pt x="3597276" y="788988"/>
                  </a:lnTo>
                  <a:lnTo>
                    <a:pt x="3619501" y="746125"/>
                  </a:lnTo>
                  <a:lnTo>
                    <a:pt x="3644901" y="703263"/>
                  </a:lnTo>
                  <a:lnTo>
                    <a:pt x="3670301" y="660400"/>
                  </a:lnTo>
                  <a:lnTo>
                    <a:pt x="3697288" y="620713"/>
                  </a:lnTo>
                  <a:lnTo>
                    <a:pt x="3727451" y="577850"/>
                  </a:lnTo>
                  <a:lnTo>
                    <a:pt x="3759201" y="539750"/>
                  </a:lnTo>
                  <a:lnTo>
                    <a:pt x="3789363" y="500063"/>
                  </a:lnTo>
                  <a:lnTo>
                    <a:pt x="3821113" y="461963"/>
                  </a:lnTo>
                  <a:lnTo>
                    <a:pt x="3854451" y="427038"/>
                  </a:lnTo>
                  <a:lnTo>
                    <a:pt x="3889376" y="390525"/>
                  </a:lnTo>
                  <a:lnTo>
                    <a:pt x="3924301" y="360363"/>
                  </a:lnTo>
                  <a:lnTo>
                    <a:pt x="3960813" y="328613"/>
                  </a:lnTo>
                  <a:lnTo>
                    <a:pt x="3997326" y="300038"/>
                  </a:lnTo>
                  <a:lnTo>
                    <a:pt x="4035426" y="274638"/>
                  </a:lnTo>
                  <a:lnTo>
                    <a:pt x="4071938" y="249238"/>
                  </a:lnTo>
                  <a:lnTo>
                    <a:pt x="4108451" y="230188"/>
                  </a:lnTo>
                  <a:lnTo>
                    <a:pt x="4149726" y="211138"/>
                  </a:lnTo>
                  <a:lnTo>
                    <a:pt x="4187826" y="196850"/>
                  </a:lnTo>
                  <a:lnTo>
                    <a:pt x="4224338" y="184150"/>
                  </a:lnTo>
                  <a:lnTo>
                    <a:pt x="4262438" y="176213"/>
                  </a:lnTo>
                  <a:close/>
                  <a:moveTo>
                    <a:pt x="2298701" y="0"/>
                  </a:moveTo>
                  <a:lnTo>
                    <a:pt x="2335213" y="0"/>
                  </a:lnTo>
                  <a:lnTo>
                    <a:pt x="2376489" y="0"/>
                  </a:lnTo>
                  <a:lnTo>
                    <a:pt x="2414589" y="4762"/>
                  </a:lnTo>
                  <a:lnTo>
                    <a:pt x="2451101" y="9525"/>
                  </a:lnTo>
                  <a:lnTo>
                    <a:pt x="2487614" y="20637"/>
                  </a:lnTo>
                  <a:lnTo>
                    <a:pt x="2522539" y="33338"/>
                  </a:lnTo>
                  <a:lnTo>
                    <a:pt x="2557464" y="46038"/>
                  </a:lnTo>
                  <a:lnTo>
                    <a:pt x="2592389" y="63500"/>
                  </a:lnTo>
                  <a:lnTo>
                    <a:pt x="2628901" y="82550"/>
                  </a:lnTo>
                  <a:lnTo>
                    <a:pt x="2660651" y="103188"/>
                  </a:lnTo>
                  <a:lnTo>
                    <a:pt x="2690814" y="125413"/>
                  </a:lnTo>
                  <a:lnTo>
                    <a:pt x="2724151" y="150812"/>
                  </a:lnTo>
                  <a:lnTo>
                    <a:pt x="2754314" y="179388"/>
                  </a:lnTo>
                  <a:lnTo>
                    <a:pt x="2782889" y="209550"/>
                  </a:lnTo>
                  <a:lnTo>
                    <a:pt x="2809876" y="239713"/>
                  </a:lnTo>
                  <a:lnTo>
                    <a:pt x="2838451" y="274638"/>
                  </a:lnTo>
                  <a:lnTo>
                    <a:pt x="2862264" y="309563"/>
                  </a:lnTo>
                  <a:lnTo>
                    <a:pt x="2887664" y="346075"/>
                  </a:lnTo>
                  <a:lnTo>
                    <a:pt x="2911476" y="384175"/>
                  </a:lnTo>
                  <a:lnTo>
                    <a:pt x="2933701" y="423863"/>
                  </a:lnTo>
                  <a:lnTo>
                    <a:pt x="2954339" y="466725"/>
                  </a:lnTo>
                  <a:lnTo>
                    <a:pt x="2973389" y="509588"/>
                  </a:lnTo>
                  <a:lnTo>
                    <a:pt x="2990851" y="552450"/>
                  </a:lnTo>
                  <a:lnTo>
                    <a:pt x="3009901" y="598488"/>
                  </a:lnTo>
                  <a:lnTo>
                    <a:pt x="3024189" y="646113"/>
                  </a:lnTo>
                  <a:lnTo>
                    <a:pt x="3036889" y="693738"/>
                  </a:lnTo>
                  <a:lnTo>
                    <a:pt x="3049589" y="744538"/>
                  </a:lnTo>
                  <a:lnTo>
                    <a:pt x="3057526" y="793750"/>
                  </a:lnTo>
                  <a:lnTo>
                    <a:pt x="3067051" y="844550"/>
                  </a:lnTo>
                  <a:lnTo>
                    <a:pt x="3071814" y="898525"/>
                  </a:lnTo>
                  <a:lnTo>
                    <a:pt x="3078164" y="950913"/>
                  </a:lnTo>
                  <a:lnTo>
                    <a:pt x="3079751" y="1003300"/>
                  </a:lnTo>
                  <a:lnTo>
                    <a:pt x="3082926" y="1058863"/>
                  </a:lnTo>
                  <a:lnTo>
                    <a:pt x="3079751" y="1112838"/>
                  </a:lnTo>
                  <a:lnTo>
                    <a:pt x="3078164" y="1168400"/>
                  </a:lnTo>
                  <a:lnTo>
                    <a:pt x="3071814" y="1220788"/>
                  </a:lnTo>
                  <a:lnTo>
                    <a:pt x="3067051" y="1271588"/>
                  </a:lnTo>
                  <a:lnTo>
                    <a:pt x="3057526" y="1323976"/>
                  </a:lnTo>
                  <a:lnTo>
                    <a:pt x="3049589" y="1374776"/>
                  </a:lnTo>
                  <a:lnTo>
                    <a:pt x="3036889" y="1422400"/>
                  </a:lnTo>
                  <a:lnTo>
                    <a:pt x="3024189" y="1470026"/>
                  </a:lnTo>
                  <a:lnTo>
                    <a:pt x="3009901" y="1517650"/>
                  </a:lnTo>
                  <a:lnTo>
                    <a:pt x="2990851" y="1563688"/>
                  </a:lnTo>
                  <a:lnTo>
                    <a:pt x="2973389" y="1609725"/>
                  </a:lnTo>
                  <a:lnTo>
                    <a:pt x="2954339" y="1652588"/>
                  </a:lnTo>
                  <a:lnTo>
                    <a:pt x="2933701" y="1692276"/>
                  </a:lnTo>
                  <a:lnTo>
                    <a:pt x="2911476" y="1733551"/>
                  </a:lnTo>
                  <a:lnTo>
                    <a:pt x="2887664" y="1770063"/>
                  </a:lnTo>
                  <a:lnTo>
                    <a:pt x="2862264" y="1808163"/>
                  </a:lnTo>
                  <a:lnTo>
                    <a:pt x="2838451" y="1843088"/>
                  </a:lnTo>
                  <a:lnTo>
                    <a:pt x="2809876" y="1876426"/>
                  </a:lnTo>
                  <a:lnTo>
                    <a:pt x="2782889" y="1909763"/>
                  </a:lnTo>
                  <a:lnTo>
                    <a:pt x="2754314" y="1936751"/>
                  </a:lnTo>
                  <a:lnTo>
                    <a:pt x="2724151" y="1965326"/>
                  </a:lnTo>
                  <a:lnTo>
                    <a:pt x="2690814" y="1990726"/>
                  </a:lnTo>
                  <a:lnTo>
                    <a:pt x="2660651" y="2014538"/>
                  </a:lnTo>
                  <a:lnTo>
                    <a:pt x="2628901" y="2035175"/>
                  </a:lnTo>
                  <a:lnTo>
                    <a:pt x="2592389" y="2055813"/>
                  </a:lnTo>
                  <a:lnTo>
                    <a:pt x="2557464" y="2070101"/>
                  </a:lnTo>
                  <a:lnTo>
                    <a:pt x="2522539" y="2085975"/>
                  </a:lnTo>
                  <a:lnTo>
                    <a:pt x="2487614" y="2095500"/>
                  </a:lnTo>
                  <a:lnTo>
                    <a:pt x="2451101" y="2106613"/>
                  </a:lnTo>
                  <a:lnTo>
                    <a:pt x="2414589" y="2112963"/>
                  </a:lnTo>
                  <a:lnTo>
                    <a:pt x="2376489" y="2116138"/>
                  </a:lnTo>
                  <a:lnTo>
                    <a:pt x="2335213" y="2119313"/>
                  </a:lnTo>
                  <a:lnTo>
                    <a:pt x="2298701" y="2116138"/>
                  </a:lnTo>
                  <a:lnTo>
                    <a:pt x="2260601" y="2112963"/>
                  </a:lnTo>
                  <a:lnTo>
                    <a:pt x="2224088" y="2106613"/>
                  </a:lnTo>
                  <a:lnTo>
                    <a:pt x="2187576" y="2095500"/>
                  </a:lnTo>
                  <a:lnTo>
                    <a:pt x="2151063" y="2085975"/>
                  </a:lnTo>
                  <a:lnTo>
                    <a:pt x="2116138" y="2070101"/>
                  </a:lnTo>
                  <a:lnTo>
                    <a:pt x="2081213" y="2055813"/>
                  </a:lnTo>
                  <a:lnTo>
                    <a:pt x="2047876" y="2035175"/>
                  </a:lnTo>
                  <a:lnTo>
                    <a:pt x="2012951" y="2014538"/>
                  </a:lnTo>
                  <a:lnTo>
                    <a:pt x="1982788" y="1990726"/>
                  </a:lnTo>
                  <a:lnTo>
                    <a:pt x="1949451" y="1965326"/>
                  </a:lnTo>
                  <a:lnTo>
                    <a:pt x="1919288" y="1936751"/>
                  </a:lnTo>
                  <a:lnTo>
                    <a:pt x="1892301" y="1909763"/>
                  </a:lnTo>
                  <a:lnTo>
                    <a:pt x="1863726" y="1876426"/>
                  </a:lnTo>
                  <a:lnTo>
                    <a:pt x="1836738" y="1843088"/>
                  </a:lnTo>
                  <a:lnTo>
                    <a:pt x="1811338" y="1808163"/>
                  </a:lnTo>
                  <a:lnTo>
                    <a:pt x="1785938" y="1770063"/>
                  </a:lnTo>
                  <a:lnTo>
                    <a:pt x="1763713" y="1733551"/>
                  </a:lnTo>
                  <a:lnTo>
                    <a:pt x="1739901" y="1692276"/>
                  </a:lnTo>
                  <a:lnTo>
                    <a:pt x="1720851" y="1652588"/>
                  </a:lnTo>
                  <a:lnTo>
                    <a:pt x="1700213" y="1609725"/>
                  </a:lnTo>
                  <a:lnTo>
                    <a:pt x="1682751" y="1563688"/>
                  </a:lnTo>
                  <a:lnTo>
                    <a:pt x="1665288" y="1517650"/>
                  </a:lnTo>
                  <a:lnTo>
                    <a:pt x="1649413" y="1470026"/>
                  </a:lnTo>
                  <a:lnTo>
                    <a:pt x="1636713" y="1422400"/>
                  </a:lnTo>
                  <a:lnTo>
                    <a:pt x="1624013" y="1374776"/>
                  </a:lnTo>
                  <a:lnTo>
                    <a:pt x="1614488" y="1323976"/>
                  </a:lnTo>
                  <a:lnTo>
                    <a:pt x="1606551" y="1271588"/>
                  </a:lnTo>
                  <a:lnTo>
                    <a:pt x="1601788" y="1220788"/>
                  </a:lnTo>
                  <a:lnTo>
                    <a:pt x="1597026" y="1168400"/>
                  </a:lnTo>
                  <a:lnTo>
                    <a:pt x="1592263" y="1112838"/>
                  </a:lnTo>
                  <a:lnTo>
                    <a:pt x="1592263" y="1058863"/>
                  </a:lnTo>
                  <a:lnTo>
                    <a:pt x="1592263" y="1003300"/>
                  </a:lnTo>
                  <a:lnTo>
                    <a:pt x="1597026" y="950913"/>
                  </a:lnTo>
                  <a:lnTo>
                    <a:pt x="1601788" y="898525"/>
                  </a:lnTo>
                  <a:lnTo>
                    <a:pt x="1606551" y="844550"/>
                  </a:lnTo>
                  <a:lnTo>
                    <a:pt x="1614488" y="793750"/>
                  </a:lnTo>
                  <a:lnTo>
                    <a:pt x="1624013" y="744538"/>
                  </a:lnTo>
                  <a:lnTo>
                    <a:pt x="1636713" y="693738"/>
                  </a:lnTo>
                  <a:lnTo>
                    <a:pt x="1649413" y="646113"/>
                  </a:lnTo>
                  <a:lnTo>
                    <a:pt x="1665288" y="598488"/>
                  </a:lnTo>
                  <a:lnTo>
                    <a:pt x="1682751" y="552450"/>
                  </a:lnTo>
                  <a:lnTo>
                    <a:pt x="1700213" y="509588"/>
                  </a:lnTo>
                  <a:lnTo>
                    <a:pt x="1720851" y="466725"/>
                  </a:lnTo>
                  <a:lnTo>
                    <a:pt x="1739901" y="423863"/>
                  </a:lnTo>
                  <a:lnTo>
                    <a:pt x="1763713" y="384175"/>
                  </a:lnTo>
                  <a:lnTo>
                    <a:pt x="1785938" y="346075"/>
                  </a:lnTo>
                  <a:lnTo>
                    <a:pt x="1811338" y="309563"/>
                  </a:lnTo>
                  <a:lnTo>
                    <a:pt x="1836738" y="274638"/>
                  </a:lnTo>
                  <a:lnTo>
                    <a:pt x="1863726" y="239713"/>
                  </a:lnTo>
                  <a:lnTo>
                    <a:pt x="1892301" y="209550"/>
                  </a:lnTo>
                  <a:lnTo>
                    <a:pt x="1919288" y="179388"/>
                  </a:lnTo>
                  <a:lnTo>
                    <a:pt x="1949451" y="150812"/>
                  </a:lnTo>
                  <a:lnTo>
                    <a:pt x="1982788" y="125413"/>
                  </a:lnTo>
                  <a:lnTo>
                    <a:pt x="2012951" y="103188"/>
                  </a:lnTo>
                  <a:lnTo>
                    <a:pt x="2047876" y="82550"/>
                  </a:lnTo>
                  <a:lnTo>
                    <a:pt x="2081213" y="63500"/>
                  </a:lnTo>
                  <a:lnTo>
                    <a:pt x="2116138" y="46038"/>
                  </a:lnTo>
                  <a:lnTo>
                    <a:pt x="2151063" y="33338"/>
                  </a:lnTo>
                  <a:lnTo>
                    <a:pt x="2187576" y="20637"/>
                  </a:lnTo>
                  <a:lnTo>
                    <a:pt x="2224088" y="9525"/>
                  </a:lnTo>
                  <a:lnTo>
                    <a:pt x="2260601" y="4762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方正黑体简体" panose="03000509000000000000" pitchFamily="65" charset="-122"/>
              </a:endParaRPr>
            </a:p>
          </p:txBody>
        </p:sp>
      </p:grpSp>
      <p:sp>
        <p:nvSpPr>
          <p:cNvPr id="79" name="文本框 78"/>
          <p:cNvSpPr txBox="1"/>
          <p:nvPr/>
        </p:nvSpPr>
        <p:spPr>
          <a:xfrm>
            <a:off x="581999" y="3520776"/>
            <a:ext cx="67494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</a:rPr>
              <a:t>年终述职汇报</a:t>
            </a:r>
          </a:p>
        </p:txBody>
      </p:sp>
      <p:pic>
        <p:nvPicPr>
          <p:cNvPr id="3" name="背景音乐01 (1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82428" y="-13530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20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3000">
        <p14:doors dir="ver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725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475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975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8475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975"/>
                            </p:stCondLst>
                            <p:childTnLst>
                              <p:par>
                                <p:cTn id="6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9475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bldLvl="0" animBg="1"/>
      <p:bldP spid="5" grpId="0" bldLvl="0" animBg="1"/>
      <p:bldP spid="60" grpId="0" bldLvl="0" animBg="1"/>
      <p:bldP spid="62" grpId="0" bldLvl="0" animBg="1"/>
      <p:bldP spid="64" grpId="0"/>
      <p:bldP spid="65" grpId="0"/>
      <p:bldP spid="66" grpId="0"/>
      <p:bldP spid="7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BF9A2B27-8E08-4831-B542-4F5A37FDF888}"/>
              </a:ext>
            </a:extLst>
          </p:cNvPr>
          <p:cNvGrpSpPr/>
          <p:nvPr/>
        </p:nvGrpSpPr>
        <p:grpSpPr>
          <a:xfrm>
            <a:off x="3981133" y="1604010"/>
            <a:ext cx="4527550" cy="4529138"/>
            <a:chOff x="3981133" y="1604010"/>
            <a:chExt cx="4527550" cy="4529138"/>
          </a:xfrm>
        </p:grpSpPr>
        <p:sp>
          <p:nvSpPr>
            <p:cNvPr id="9" name="Oval 5"/>
            <p:cNvSpPr>
              <a:spLocks noChangeArrowheads="1"/>
            </p:cNvSpPr>
            <p:nvPr/>
          </p:nvSpPr>
          <p:spPr bwMode="auto">
            <a:xfrm>
              <a:off x="5062062" y="2695212"/>
              <a:ext cx="2405380" cy="2417010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7" name="Freeform 6"/>
            <p:cNvSpPr/>
            <p:nvPr/>
          </p:nvSpPr>
          <p:spPr bwMode="auto">
            <a:xfrm>
              <a:off x="3981133" y="1623060"/>
              <a:ext cx="2003425" cy="2389188"/>
            </a:xfrm>
            <a:custGeom>
              <a:avLst/>
              <a:gdLst>
                <a:gd name="T0" fmla="*/ 414 w 414"/>
                <a:gd name="T1" fmla="*/ 150 h 493"/>
                <a:gd name="T2" fmla="*/ 374 w 414"/>
                <a:gd name="T3" fmla="*/ 88 h 493"/>
                <a:gd name="T4" fmla="*/ 411 w 414"/>
                <a:gd name="T5" fmla="*/ 0 h 493"/>
                <a:gd name="T6" fmla="*/ 207 w 414"/>
                <a:gd name="T7" fmla="*/ 75 h 493"/>
                <a:gd name="T8" fmla="*/ 59 w 414"/>
                <a:gd name="T9" fmla="*/ 152 h 493"/>
                <a:gd name="T10" fmla="*/ 56 w 414"/>
                <a:gd name="T11" fmla="*/ 241 h 493"/>
                <a:gd name="T12" fmla="*/ 0 w 414"/>
                <a:gd name="T13" fmla="*/ 458 h 493"/>
                <a:gd name="T14" fmla="*/ 82 w 414"/>
                <a:gd name="T15" fmla="*/ 493 h 493"/>
                <a:gd name="T16" fmla="*/ 149 w 414"/>
                <a:gd name="T17" fmla="*/ 449 h 493"/>
                <a:gd name="T18" fmla="*/ 178 w 414"/>
                <a:gd name="T19" fmla="*/ 330 h 493"/>
                <a:gd name="T20" fmla="*/ 298 w 414"/>
                <a:gd name="T21" fmla="*/ 251 h 493"/>
                <a:gd name="T22" fmla="*/ 307 w 414"/>
                <a:gd name="T23" fmla="*/ 188 h 493"/>
                <a:gd name="T24" fmla="*/ 414 w 414"/>
                <a:gd name="T25" fmla="*/ 150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4" h="493">
                  <a:moveTo>
                    <a:pt x="414" y="150"/>
                  </a:moveTo>
                  <a:cubicBezTo>
                    <a:pt x="374" y="88"/>
                    <a:pt x="374" y="88"/>
                    <a:pt x="374" y="88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336" y="9"/>
                    <a:pt x="266" y="35"/>
                    <a:pt x="207" y="75"/>
                  </a:cubicBezTo>
                  <a:cubicBezTo>
                    <a:pt x="147" y="62"/>
                    <a:pt x="84" y="93"/>
                    <a:pt x="59" y="152"/>
                  </a:cubicBezTo>
                  <a:cubicBezTo>
                    <a:pt x="47" y="182"/>
                    <a:pt x="47" y="213"/>
                    <a:pt x="56" y="241"/>
                  </a:cubicBezTo>
                  <a:cubicBezTo>
                    <a:pt x="21" y="306"/>
                    <a:pt x="1" y="380"/>
                    <a:pt x="0" y="458"/>
                  </a:cubicBezTo>
                  <a:cubicBezTo>
                    <a:pt x="82" y="493"/>
                    <a:pt x="82" y="493"/>
                    <a:pt x="82" y="493"/>
                  </a:cubicBezTo>
                  <a:cubicBezTo>
                    <a:pt x="149" y="449"/>
                    <a:pt x="149" y="449"/>
                    <a:pt x="149" y="449"/>
                  </a:cubicBezTo>
                  <a:cubicBezTo>
                    <a:pt x="151" y="407"/>
                    <a:pt x="161" y="367"/>
                    <a:pt x="178" y="330"/>
                  </a:cubicBezTo>
                  <a:cubicBezTo>
                    <a:pt x="229" y="331"/>
                    <a:pt x="277" y="301"/>
                    <a:pt x="298" y="251"/>
                  </a:cubicBezTo>
                  <a:cubicBezTo>
                    <a:pt x="306" y="230"/>
                    <a:pt x="309" y="209"/>
                    <a:pt x="307" y="188"/>
                  </a:cubicBezTo>
                  <a:cubicBezTo>
                    <a:pt x="339" y="169"/>
                    <a:pt x="375" y="156"/>
                    <a:pt x="414" y="1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Freeform 7"/>
            <p:cNvSpPr/>
            <p:nvPr/>
          </p:nvSpPr>
          <p:spPr bwMode="auto">
            <a:xfrm>
              <a:off x="6065520" y="1604010"/>
              <a:ext cx="2392363" cy="1917700"/>
            </a:xfrm>
            <a:custGeom>
              <a:avLst/>
              <a:gdLst>
                <a:gd name="T0" fmla="*/ 409 w 494"/>
                <a:gd name="T1" fmla="*/ 188 h 396"/>
                <a:gd name="T2" fmla="*/ 331 w 494"/>
                <a:gd name="T3" fmla="*/ 49 h 396"/>
                <a:gd name="T4" fmla="*/ 238 w 494"/>
                <a:gd name="T5" fmla="*/ 47 h 396"/>
                <a:gd name="T6" fmla="*/ 36 w 494"/>
                <a:gd name="T7" fmla="*/ 0 h 396"/>
                <a:gd name="T8" fmla="*/ 0 w 494"/>
                <a:gd name="T9" fmla="*/ 87 h 396"/>
                <a:gd name="T10" fmla="*/ 40 w 494"/>
                <a:gd name="T11" fmla="*/ 149 h 396"/>
                <a:gd name="T12" fmla="*/ 152 w 494"/>
                <a:gd name="T13" fmla="*/ 172 h 396"/>
                <a:gd name="T14" fmla="*/ 232 w 494"/>
                <a:gd name="T15" fmla="*/ 288 h 396"/>
                <a:gd name="T16" fmla="*/ 302 w 494"/>
                <a:gd name="T17" fmla="*/ 296 h 396"/>
                <a:gd name="T18" fmla="*/ 344 w 494"/>
                <a:gd name="T19" fmla="*/ 396 h 396"/>
                <a:gd name="T20" fmla="*/ 413 w 494"/>
                <a:gd name="T21" fmla="*/ 352 h 396"/>
                <a:gd name="T22" fmla="*/ 494 w 494"/>
                <a:gd name="T23" fmla="*/ 386 h 396"/>
                <a:gd name="T24" fmla="*/ 409 w 494"/>
                <a:gd name="T25" fmla="*/ 188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4" h="396">
                  <a:moveTo>
                    <a:pt x="409" y="188"/>
                  </a:moveTo>
                  <a:cubicBezTo>
                    <a:pt x="418" y="131"/>
                    <a:pt x="387" y="72"/>
                    <a:pt x="331" y="49"/>
                  </a:cubicBezTo>
                  <a:cubicBezTo>
                    <a:pt x="300" y="36"/>
                    <a:pt x="267" y="36"/>
                    <a:pt x="238" y="47"/>
                  </a:cubicBezTo>
                  <a:cubicBezTo>
                    <a:pt x="177" y="17"/>
                    <a:pt x="108" y="1"/>
                    <a:pt x="36" y="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40" y="149"/>
                    <a:pt x="40" y="149"/>
                    <a:pt x="40" y="149"/>
                  </a:cubicBezTo>
                  <a:cubicBezTo>
                    <a:pt x="80" y="150"/>
                    <a:pt x="117" y="158"/>
                    <a:pt x="152" y="172"/>
                  </a:cubicBezTo>
                  <a:cubicBezTo>
                    <a:pt x="154" y="221"/>
                    <a:pt x="183" y="268"/>
                    <a:pt x="232" y="288"/>
                  </a:cubicBezTo>
                  <a:cubicBezTo>
                    <a:pt x="255" y="297"/>
                    <a:pt x="279" y="300"/>
                    <a:pt x="302" y="296"/>
                  </a:cubicBezTo>
                  <a:cubicBezTo>
                    <a:pt x="322" y="326"/>
                    <a:pt x="336" y="360"/>
                    <a:pt x="344" y="396"/>
                  </a:cubicBezTo>
                  <a:cubicBezTo>
                    <a:pt x="413" y="352"/>
                    <a:pt x="413" y="352"/>
                    <a:pt x="413" y="352"/>
                  </a:cubicBezTo>
                  <a:cubicBezTo>
                    <a:pt x="494" y="386"/>
                    <a:pt x="494" y="386"/>
                    <a:pt x="494" y="386"/>
                  </a:cubicBezTo>
                  <a:cubicBezTo>
                    <a:pt x="481" y="312"/>
                    <a:pt x="451" y="245"/>
                    <a:pt x="409" y="1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2" name="Freeform 8"/>
            <p:cNvSpPr/>
            <p:nvPr/>
          </p:nvSpPr>
          <p:spPr bwMode="auto">
            <a:xfrm>
              <a:off x="6540183" y="3580448"/>
              <a:ext cx="1968500" cy="2508250"/>
            </a:xfrm>
            <a:custGeom>
              <a:avLst/>
              <a:gdLst>
                <a:gd name="T0" fmla="*/ 370 w 406"/>
                <a:gd name="T1" fmla="*/ 330 h 518"/>
                <a:gd name="T2" fmla="*/ 370 w 406"/>
                <a:gd name="T3" fmla="*/ 231 h 518"/>
                <a:gd name="T4" fmla="*/ 402 w 406"/>
                <a:gd name="T5" fmla="*/ 35 h 518"/>
                <a:gd name="T6" fmla="*/ 320 w 406"/>
                <a:gd name="T7" fmla="*/ 0 h 518"/>
                <a:gd name="T8" fmla="*/ 254 w 406"/>
                <a:gd name="T9" fmla="*/ 43 h 518"/>
                <a:gd name="T10" fmla="*/ 240 w 406"/>
                <a:gd name="T11" fmla="*/ 152 h 518"/>
                <a:gd name="T12" fmla="*/ 132 w 406"/>
                <a:gd name="T13" fmla="*/ 231 h 518"/>
                <a:gd name="T14" fmla="*/ 126 w 406"/>
                <a:gd name="T15" fmla="*/ 313 h 518"/>
                <a:gd name="T16" fmla="*/ 0 w 406"/>
                <a:gd name="T17" fmla="*/ 369 h 518"/>
                <a:gd name="T18" fmla="*/ 47 w 406"/>
                <a:gd name="T19" fmla="*/ 441 h 518"/>
                <a:gd name="T20" fmla="*/ 14 w 406"/>
                <a:gd name="T21" fmla="*/ 518 h 518"/>
                <a:gd name="T22" fmla="*/ 243 w 406"/>
                <a:gd name="T23" fmla="*/ 410 h 518"/>
                <a:gd name="T24" fmla="*/ 370 w 406"/>
                <a:gd name="T25" fmla="*/ 330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6" h="518">
                  <a:moveTo>
                    <a:pt x="370" y="330"/>
                  </a:moveTo>
                  <a:cubicBezTo>
                    <a:pt x="384" y="297"/>
                    <a:pt x="383" y="261"/>
                    <a:pt x="370" y="231"/>
                  </a:cubicBezTo>
                  <a:cubicBezTo>
                    <a:pt x="394" y="170"/>
                    <a:pt x="406" y="104"/>
                    <a:pt x="402" y="35"/>
                  </a:cubicBezTo>
                  <a:cubicBezTo>
                    <a:pt x="320" y="0"/>
                    <a:pt x="320" y="0"/>
                    <a:pt x="320" y="0"/>
                  </a:cubicBezTo>
                  <a:cubicBezTo>
                    <a:pt x="254" y="43"/>
                    <a:pt x="254" y="43"/>
                    <a:pt x="254" y="43"/>
                  </a:cubicBezTo>
                  <a:cubicBezTo>
                    <a:pt x="256" y="81"/>
                    <a:pt x="251" y="118"/>
                    <a:pt x="240" y="152"/>
                  </a:cubicBezTo>
                  <a:cubicBezTo>
                    <a:pt x="194" y="156"/>
                    <a:pt x="151" y="185"/>
                    <a:pt x="132" y="231"/>
                  </a:cubicBezTo>
                  <a:cubicBezTo>
                    <a:pt x="121" y="258"/>
                    <a:pt x="120" y="287"/>
                    <a:pt x="126" y="313"/>
                  </a:cubicBezTo>
                  <a:cubicBezTo>
                    <a:pt x="90" y="340"/>
                    <a:pt x="47" y="360"/>
                    <a:pt x="0" y="369"/>
                  </a:cubicBezTo>
                  <a:cubicBezTo>
                    <a:pt x="47" y="441"/>
                    <a:pt x="47" y="441"/>
                    <a:pt x="47" y="441"/>
                  </a:cubicBezTo>
                  <a:cubicBezTo>
                    <a:pt x="14" y="518"/>
                    <a:pt x="14" y="518"/>
                    <a:pt x="14" y="518"/>
                  </a:cubicBezTo>
                  <a:cubicBezTo>
                    <a:pt x="102" y="503"/>
                    <a:pt x="180" y="465"/>
                    <a:pt x="243" y="410"/>
                  </a:cubicBezTo>
                  <a:cubicBezTo>
                    <a:pt x="297" y="413"/>
                    <a:pt x="349" y="382"/>
                    <a:pt x="370" y="3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6" name="Freeform 9"/>
            <p:cNvSpPr/>
            <p:nvPr/>
          </p:nvSpPr>
          <p:spPr bwMode="auto">
            <a:xfrm>
              <a:off x="3993833" y="4078923"/>
              <a:ext cx="2498725" cy="2054225"/>
            </a:xfrm>
            <a:custGeom>
              <a:avLst/>
              <a:gdLst>
                <a:gd name="T0" fmla="*/ 470 w 516"/>
                <a:gd name="T1" fmla="*/ 272 h 424"/>
                <a:gd name="T2" fmla="*/ 339 w 516"/>
                <a:gd name="T3" fmla="*/ 247 h 424"/>
                <a:gd name="T4" fmla="*/ 259 w 516"/>
                <a:gd name="T5" fmla="*/ 136 h 424"/>
                <a:gd name="T6" fmla="*/ 196 w 516"/>
                <a:gd name="T7" fmla="*/ 127 h 424"/>
                <a:gd name="T8" fmla="*/ 149 w 516"/>
                <a:gd name="T9" fmla="*/ 0 h 424"/>
                <a:gd name="T10" fmla="*/ 84 w 516"/>
                <a:gd name="T11" fmla="*/ 42 h 424"/>
                <a:gd name="T12" fmla="*/ 0 w 516"/>
                <a:gd name="T13" fmla="*/ 7 h 424"/>
                <a:gd name="T14" fmla="*/ 84 w 516"/>
                <a:gd name="T15" fmla="*/ 227 h 424"/>
                <a:gd name="T16" fmla="*/ 161 w 516"/>
                <a:gd name="T17" fmla="*/ 374 h 424"/>
                <a:gd name="T18" fmla="*/ 259 w 516"/>
                <a:gd name="T19" fmla="*/ 374 h 424"/>
                <a:gd name="T20" fmla="*/ 483 w 516"/>
                <a:gd name="T21" fmla="*/ 421 h 424"/>
                <a:gd name="T22" fmla="*/ 516 w 516"/>
                <a:gd name="T23" fmla="*/ 343 h 424"/>
                <a:gd name="T24" fmla="*/ 470 w 516"/>
                <a:gd name="T25" fmla="*/ 27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16" h="424">
                  <a:moveTo>
                    <a:pt x="470" y="272"/>
                  </a:moveTo>
                  <a:cubicBezTo>
                    <a:pt x="424" y="273"/>
                    <a:pt x="379" y="264"/>
                    <a:pt x="339" y="247"/>
                  </a:cubicBezTo>
                  <a:cubicBezTo>
                    <a:pt x="336" y="199"/>
                    <a:pt x="306" y="155"/>
                    <a:pt x="259" y="136"/>
                  </a:cubicBezTo>
                  <a:cubicBezTo>
                    <a:pt x="239" y="127"/>
                    <a:pt x="217" y="124"/>
                    <a:pt x="196" y="127"/>
                  </a:cubicBezTo>
                  <a:cubicBezTo>
                    <a:pt x="172" y="89"/>
                    <a:pt x="156" y="46"/>
                    <a:pt x="149" y="0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9" y="89"/>
                    <a:pt x="39" y="164"/>
                    <a:pt x="84" y="227"/>
                  </a:cubicBezTo>
                  <a:cubicBezTo>
                    <a:pt x="71" y="287"/>
                    <a:pt x="102" y="350"/>
                    <a:pt x="161" y="374"/>
                  </a:cubicBezTo>
                  <a:cubicBezTo>
                    <a:pt x="194" y="388"/>
                    <a:pt x="229" y="387"/>
                    <a:pt x="259" y="374"/>
                  </a:cubicBezTo>
                  <a:cubicBezTo>
                    <a:pt x="327" y="407"/>
                    <a:pt x="403" y="424"/>
                    <a:pt x="483" y="421"/>
                  </a:cubicBezTo>
                  <a:cubicBezTo>
                    <a:pt x="516" y="343"/>
                    <a:pt x="516" y="343"/>
                    <a:pt x="516" y="343"/>
                  </a:cubicBezTo>
                  <a:lnTo>
                    <a:pt x="470" y="2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4733149" y="5062112"/>
              <a:ext cx="529274" cy="402576"/>
              <a:chOff x="4929188" y="4928507"/>
              <a:chExt cx="411163" cy="312738"/>
            </a:xfrm>
            <a:solidFill>
              <a:srgbClr val="357879"/>
            </a:solidFill>
          </p:grpSpPr>
          <p:sp>
            <p:nvSpPr>
              <p:cNvPr id="30" name="Freeform 10"/>
              <p:cNvSpPr/>
              <p:nvPr/>
            </p:nvSpPr>
            <p:spPr bwMode="auto">
              <a:xfrm>
                <a:off x="4929188" y="4966607"/>
                <a:ext cx="411163" cy="274638"/>
              </a:xfrm>
              <a:custGeom>
                <a:avLst/>
                <a:gdLst>
                  <a:gd name="T0" fmla="*/ 259 w 259"/>
                  <a:gd name="T1" fmla="*/ 173 h 173"/>
                  <a:gd name="T2" fmla="*/ 0 w 259"/>
                  <a:gd name="T3" fmla="*/ 173 h 173"/>
                  <a:gd name="T4" fmla="*/ 0 w 259"/>
                  <a:gd name="T5" fmla="*/ 0 h 173"/>
                  <a:gd name="T6" fmla="*/ 128 w 259"/>
                  <a:gd name="T7" fmla="*/ 85 h 173"/>
                  <a:gd name="T8" fmla="*/ 259 w 259"/>
                  <a:gd name="T9" fmla="*/ 0 h 173"/>
                  <a:gd name="T10" fmla="*/ 259 w 259"/>
                  <a:gd name="T11" fmla="*/ 173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9" h="173">
                    <a:moveTo>
                      <a:pt x="259" y="173"/>
                    </a:moveTo>
                    <a:lnTo>
                      <a:pt x="0" y="173"/>
                    </a:lnTo>
                    <a:lnTo>
                      <a:pt x="0" y="0"/>
                    </a:lnTo>
                    <a:lnTo>
                      <a:pt x="128" y="85"/>
                    </a:lnTo>
                    <a:lnTo>
                      <a:pt x="259" y="0"/>
                    </a:lnTo>
                    <a:lnTo>
                      <a:pt x="259" y="17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1" name="Freeform 11"/>
              <p:cNvSpPr/>
              <p:nvPr/>
            </p:nvSpPr>
            <p:spPr bwMode="auto">
              <a:xfrm>
                <a:off x="4929188" y="4928507"/>
                <a:ext cx="411163" cy="134938"/>
              </a:xfrm>
              <a:custGeom>
                <a:avLst/>
                <a:gdLst>
                  <a:gd name="T0" fmla="*/ 259 w 259"/>
                  <a:gd name="T1" fmla="*/ 0 h 85"/>
                  <a:gd name="T2" fmla="*/ 0 w 259"/>
                  <a:gd name="T3" fmla="*/ 0 h 85"/>
                  <a:gd name="T4" fmla="*/ 0 w 259"/>
                  <a:gd name="T5" fmla="*/ 2 h 85"/>
                  <a:gd name="T6" fmla="*/ 128 w 259"/>
                  <a:gd name="T7" fmla="*/ 85 h 85"/>
                  <a:gd name="T8" fmla="*/ 259 w 259"/>
                  <a:gd name="T9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9" h="85">
                    <a:moveTo>
                      <a:pt x="259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128" y="85"/>
                    </a:lnTo>
                    <a:lnTo>
                      <a:pt x="259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44" name="Freeform 12"/>
            <p:cNvSpPr>
              <a:spLocks noEditPoints="1"/>
            </p:cNvSpPr>
            <p:nvPr/>
          </p:nvSpPr>
          <p:spPr>
            <a:xfrm>
              <a:off x="7635558" y="4571048"/>
              <a:ext cx="434975" cy="576262"/>
            </a:xfrm>
            <a:custGeom>
              <a:avLst/>
              <a:gdLst>
                <a:gd name="txL" fmla="*/ 0 w 90"/>
                <a:gd name="txT" fmla="*/ 0 h 119"/>
                <a:gd name="txR" fmla="*/ 90 w 90"/>
                <a:gd name="txB" fmla="*/ 119 h 119"/>
              </a:gdLst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txL" t="txT" r="txR" b="txB"/>
              <a:pathLst>
                <a:path w="90" h="119">
                  <a:moveTo>
                    <a:pt x="19" y="4"/>
                  </a:moveTo>
                  <a:cubicBezTo>
                    <a:pt x="31" y="2"/>
                    <a:pt x="66" y="0"/>
                    <a:pt x="76" y="5"/>
                  </a:cubicBezTo>
                  <a:cubicBezTo>
                    <a:pt x="89" y="13"/>
                    <a:pt x="85" y="41"/>
                    <a:pt x="85" y="61"/>
                  </a:cubicBezTo>
                  <a:cubicBezTo>
                    <a:pt x="85" y="81"/>
                    <a:pt x="90" y="109"/>
                    <a:pt x="74" y="115"/>
                  </a:cubicBezTo>
                  <a:cubicBezTo>
                    <a:pt x="65" y="119"/>
                    <a:pt x="22" y="119"/>
                    <a:pt x="14" y="115"/>
                  </a:cubicBezTo>
                  <a:cubicBezTo>
                    <a:pt x="0" y="109"/>
                    <a:pt x="4" y="82"/>
                    <a:pt x="4" y="61"/>
                  </a:cubicBezTo>
                  <a:cubicBezTo>
                    <a:pt x="4" y="51"/>
                    <a:pt x="4" y="44"/>
                    <a:pt x="4" y="37"/>
                  </a:cubicBezTo>
                  <a:cubicBezTo>
                    <a:pt x="4" y="20"/>
                    <a:pt x="2" y="7"/>
                    <a:pt x="19" y="4"/>
                  </a:cubicBezTo>
                  <a:close/>
                  <a:moveTo>
                    <a:pt x="14" y="55"/>
                  </a:moveTo>
                  <a:cubicBezTo>
                    <a:pt x="14" y="69"/>
                    <a:pt x="13" y="85"/>
                    <a:pt x="17" y="89"/>
                  </a:cubicBezTo>
                  <a:cubicBezTo>
                    <a:pt x="22" y="93"/>
                    <a:pt x="38" y="91"/>
                    <a:pt x="44" y="91"/>
                  </a:cubicBezTo>
                  <a:cubicBezTo>
                    <a:pt x="51" y="91"/>
                    <a:pt x="67" y="93"/>
                    <a:pt x="71" y="89"/>
                  </a:cubicBezTo>
                  <a:cubicBezTo>
                    <a:pt x="77" y="83"/>
                    <a:pt x="74" y="66"/>
                    <a:pt x="74" y="54"/>
                  </a:cubicBezTo>
                  <a:cubicBezTo>
                    <a:pt x="74" y="41"/>
                    <a:pt x="77" y="24"/>
                    <a:pt x="71" y="18"/>
                  </a:cubicBezTo>
                  <a:cubicBezTo>
                    <a:pt x="66" y="13"/>
                    <a:pt x="33" y="13"/>
                    <a:pt x="22" y="16"/>
                  </a:cubicBezTo>
                  <a:cubicBezTo>
                    <a:pt x="11" y="19"/>
                    <a:pt x="14" y="36"/>
                    <a:pt x="14" y="55"/>
                  </a:cubicBezTo>
                  <a:close/>
                  <a:moveTo>
                    <a:pt x="45" y="110"/>
                  </a:moveTo>
                  <a:cubicBezTo>
                    <a:pt x="53" y="109"/>
                    <a:pt x="53" y="93"/>
                    <a:pt x="42" y="97"/>
                  </a:cubicBezTo>
                  <a:cubicBezTo>
                    <a:pt x="34" y="100"/>
                    <a:pt x="38" y="110"/>
                    <a:pt x="45" y="110"/>
                  </a:cubicBezTo>
                  <a:close/>
                </a:path>
              </a:pathLst>
            </a:custGeom>
            <a:solidFill>
              <a:schemeClr val="bg1">
                <a:alpha val="10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7122032" y="2103085"/>
              <a:ext cx="594667" cy="580362"/>
              <a:chOff x="6784975" y="2629807"/>
              <a:chExt cx="461963" cy="450850"/>
            </a:xfrm>
            <a:solidFill>
              <a:srgbClr val="357879"/>
            </a:solidFill>
          </p:grpSpPr>
          <p:sp>
            <p:nvSpPr>
              <p:cNvPr id="46" name="Freeform 13"/>
              <p:cNvSpPr/>
              <p:nvPr/>
            </p:nvSpPr>
            <p:spPr bwMode="auto">
              <a:xfrm>
                <a:off x="7029450" y="2967945"/>
                <a:ext cx="71438" cy="104775"/>
              </a:xfrm>
              <a:custGeom>
                <a:avLst/>
                <a:gdLst>
                  <a:gd name="T0" fmla="*/ 0 w 19"/>
                  <a:gd name="T1" fmla="*/ 0 h 28"/>
                  <a:gd name="T2" fmla="*/ 0 w 19"/>
                  <a:gd name="T3" fmla="*/ 28 h 28"/>
                  <a:gd name="T4" fmla="*/ 19 w 19"/>
                  <a:gd name="T5" fmla="*/ 4 h 28"/>
                  <a:gd name="T6" fmla="*/ 0 w 19"/>
                  <a:gd name="T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8">
                    <a:moveTo>
                      <a:pt x="0" y="0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7" y="25"/>
                      <a:pt x="14" y="16"/>
                      <a:pt x="19" y="4"/>
                    </a:cubicBezTo>
                    <a:cubicBezTo>
                      <a:pt x="13" y="2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7" name="Freeform 14"/>
              <p:cNvSpPr/>
              <p:nvPr/>
            </p:nvSpPr>
            <p:spPr bwMode="auto">
              <a:xfrm>
                <a:off x="7029450" y="2863170"/>
                <a:ext cx="90488" cy="96838"/>
              </a:xfrm>
              <a:custGeom>
                <a:avLst/>
                <a:gdLst>
                  <a:gd name="T0" fmla="*/ 24 w 24"/>
                  <a:gd name="T1" fmla="*/ 0 h 26"/>
                  <a:gd name="T2" fmla="*/ 0 w 24"/>
                  <a:gd name="T3" fmla="*/ 0 h 26"/>
                  <a:gd name="T4" fmla="*/ 0 w 24"/>
                  <a:gd name="T5" fmla="*/ 21 h 26"/>
                  <a:gd name="T6" fmla="*/ 21 w 24"/>
                  <a:gd name="T7" fmla="*/ 26 h 26"/>
                  <a:gd name="T8" fmla="*/ 24 w 24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6">
                    <a:moveTo>
                      <a:pt x="2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7" y="21"/>
                      <a:pt x="14" y="23"/>
                      <a:pt x="21" y="26"/>
                    </a:cubicBezTo>
                    <a:cubicBezTo>
                      <a:pt x="23" y="18"/>
                      <a:pt x="24" y="9"/>
                      <a:pt x="2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8" name="Freeform 15"/>
              <p:cNvSpPr/>
              <p:nvPr/>
            </p:nvSpPr>
            <p:spPr bwMode="auto">
              <a:xfrm>
                <a:off x="7029450" y="2742520"/>
                <a:ext cx="90488" cy="96838"/>
              </a:xfrm>
              <a:custGeom>
                <a:avLst/>
                <a:gdLst>
                  <a:gd name="T0" fmla="*/ 0 w 24"/>
                  <a:gd name="T1" fmla="*/ 5 h 26"/>
                  <a:gd name="T2" fmla="*/ 0 w 24"/>
                  <a:gd name="T3" fmla="*/ 26 h 26"/>
                  <a:gd name="T4" fmla="*/ 24 w 24"/>
                  <a:gd name="T5" fmla="*/ 26 h 26"/>
                  <a:gd name="T6" fmla="*/ 20 w 24"/>
                  <a:gd name="T7" fmla="*/ 0 h 26"/>
                  <a:gd name="T8" fmla="*/ 0 w 24"/>
                  <a:gd name="T9" fmla="*/ 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6">
                    <a:moveTo>
                      <a:pt x="0" y="5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17"/>
                      <a:pt x="22" y="8"/>
                      <a:pt x="20" y="0"/>
                    </a:cubicBezTo>
                    <a:cubicBezTo>
                      <a:pt x="14" y="3"/>
                      <a:pt x="7" y="4"/>
                      <a:pt x="0" y="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9" name="Freeform 16"/>
              <p:cNvSpPr/>
              <p:nvPr/>
            </p:nvSpPr>
            <p:spPr bwMode="auto">
              <a:xfrm>
                <a:off x="6927850" y="2967945"/>
                <a:ext cx="79375" cy="104775"/>
              </a:xfrm>
              <a:custGeom>
                <a:avLst/>
                <a:gdLst>
                  <a:gd name="T0" fmla="*/ 21 w 21"/>
                  <a:gd name="T1" fmla="*/ 28 h 28"/>
                  <a:gd name="T2" fmla="*/ 21 w 21"/>
                  <a:gd name="T3" fmla="*/ 0 h 28"/>
                  <a:gd name="T4" fmla="*/ 0 w 21"/>
                  <a:gd name="T5" fmla="*/ 4 h 28"/>
                  <a:gd name="T6" fmla="*/ 21 w 21"/>
                  <a:gd name="T7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8">
                    <a:moveTo>
                      <a:pt x="21" y="28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14" y="0"/>
                      <a:pt x="7" y="1"/>
                      <a:pt x="0" y="4"/>
                    </a:cubicBezTo>
                    <a:cubicBezTo>
                      <a:pt x="5" y="17"/>
                      <a:pt x="13" y="26"/>
                      <a:pt x="21" y="2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0" name="Freeform 17"/>
              <p:cNvSpPr/>
              <p:nvPr/>
            </p:nvSpPr>
            <p:spPr bwMode="auto">
              <a:xfrm>
                <a:off x="6908800" y="2745695"/>
                <a:ext cx="98425" cy="93663"/>
              </a:xfrm>
              <a:custGeom>
                <a:avLst/>
                <a:gdLst>
                  <a:gd name="T0" fmla="*/ 0 w 26"/>
                  <a:gd name="T1" fmla="*/ 25 h 25"/>
                  <a:gd name="T2" fmla="*/ 26 w 26"/>
                  <a:gd name="T3" fmla="*/ 25 h 25"/>
                  <a:gd name="T4" fmla="*/ 26 w 26"/>
                  <a:gd name="T5" fmla="*/ 4 h 25"/>
                  <a:gd name="T6" fmla="*/ 4 w 26"/>
                  <a:gd name="T7" fmla="*/ 0 h 25"/>
                  <a:gd name="T8" fmla="*/ 0 w 26"/>
                  <a:gd name="T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5">
                    <a:moveTo>
                      <a:pt x="0" y="25"/>
                    </a:moveTo>
                    <a:cubicBezTo>
                      <a:pt x="26" y="25"/>
                      <a:pt x="26" y="25"/>
                      <a:pt x="26" y="25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18" y="4"/>
                      <a:pt x="11" y="2"/>
                      <a:pt x="4" y="0"/>
                    </a:cubicBezTo>
                    <a:cubicBezTo>
                      <a:pt x="2" y="7"/>
                      <a:pt x="0" y="16"/>
                      <a:pt x="0" y="2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1" name="Freeform 18"/>
              <p:cNvSpPr/>
              <p:nvPr/>
            </p:nvSpPr>
            <p:spPr bwMode="auto">
              <a:xfrm>
                <a:off x="7029450" y="2640920"/>
                <a:ext cx="66675" cy="93663"/>
              </a:xfrm>
              <a:custGeom>
                <a:avLst/>
                <a:gdLst>
                  <a:gd name="T0" fmla="*/ 0 w 18"/>
                  <a:gd name="T1" fmla="*/ 0 h 25"/>
                  <a:gd name="T2" fmla="*/ 0 w 18"/>
                  <a:gd name="T3" fmla="*/ 25 h 25"/>
                  <a:gd name="T4" fmla="*/ 18 w 18"/>
                  <a:gd name="T5" fmla="*/ 21 h 25"/>
                  <a:gd name="T6" fmla="*/ 0 w 18"/>
                  <a:gd name="T7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25">
                    <a:moveTo>
                      <a:pt x="0" y="0"/>
                    </a:moveTo>
                    <a:cubicBezTo>
                      <a:pt x="0" y="25"/>
                      <a:pt x="0" y="25"/>
                      <a:pt x="0" y="25"/>
                    </a:cubicBezTo>
                    <a:cubicBezTo>
                      <a:pt x="6" y="25"/>
                      <a:pt x="12" y="23"/>
                      <a:pt x="18" y="21"/>
                    </a:cubicBezTo>
                    <a:cubicBezTo>
                      <a:pt x="13" y="10"/>
                      <a:pt x="7" y="2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2" name="Freeform 19"/>
              <p:cNvSpPr/>
              <p:nvPr/>
            </p:nvSpPr>
            <p:spPr bwMode="auto">
              <a:xfrm>
                <a:off x="6931025" y="2636157"/>
                <a:ext cx="76200" cy="98425"/>
              </a:xfrm>
              <a:custGeom>
                <a:avLst/>
                <a:gdLst>
                  <a:gd name="T0" fmla="*/ 20 w 20"/>
                  <a:gd name="T1" fmla="*/ 26 h 26"/>
                  <a:gd name="T2" fmla="*/ 20 w 20"/>
                  <a:gd name="T3" fmla="*/ 0 h 26"/>
                  <a:gd name="T4" fmla="*/ 0 w 20"/>
                  <a:gd name="T5" fmla="*/ 22 h 26"/>
                  <a:gd name="T6" fmla="*/ 20 w 20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6">
                    <a:moveTo>
                      <a:pt x="20" y="26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12" y="2"/>
                      <a:pt x="5" y="11"/>
                      <a:pt x="0" y="22"/>
                    </a:cubicBezTo>
                    <a:cubicBezTo>
                      <a:pt x="6" y="25"/>
                      <a:pt x="13" y="26"/>
                      <a:pt x="20" y="2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3" name="Freeform 20"/>
              <p:cNvSpPr/>
              <p:nvPr/>
            </p:nvSpPr>
            <p:spPr bwMode="auto">
              <a:xfrm>
                <a:off x="6908800" y="2863170"/>
                <a:ext cx="98425" cy="96838"/>
              </a:xfrm>
              <a:custGeom>
                <a:avLst/>
                <a:gdLst>
                  <a:gd name="T0" fmla="*/ 3 w 26"/>
                  <a:gd name="T1" fmla="*/ 26 h 26"/>
                  <a:gd name="T2" fmla="*/ 26 w 26"/>
                  <a:gd name="T3" fmla="*/ 21 h 26"/>
                  <a:gd name="T4" fmla="*/ 26 w 26"/>
                  <a:gd name="T5" fmla="*/ 0 h 26"/>
                  <a:gd name="T6" fmla="*/ 0 w 26"/>
                  <a:gd name="T7" fmla="*/ 0 h 26"/>
                  <a:gd name="T8" fmla="*/ 3 w 26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6">
                    <a:moveTo>
                      <a:pt x="3" y="26"/>
                    </a:moveTo>
                    <a:cubicBezTo>
                      <a:pt x="10" y="23"/>
                      <a:pt x="18" y="21"/>
                      <a:pt x="26" y="2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1" y="18"/>
                      <a:pt x="3" y="2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4" name="Freeform 21"/>
              <p:cNvSpPr/>
              <p:nvPr/>
            </p:nvSpPr>
            <p:spPr bwMode="auto">
              <a:xfrm>
                <a:off x="6784975" y="2863170"/>
                <a:ext cx="112713" cy="146050"/>
              </a:xfrm>
              <a:custGeom>
                <a:avLst/>
                <a:gdLst>
                  <a:gd name="T0" fmla="*/ 30 w 30"/>
                  <a:gd name="T1" fmla="*/ 28 h 39"/>
                  <a:gd name="T2" fmla="*/ 27 w 30"/>
                  <a:gd name="T3" fmla="*/ 0 h 39"/>
                  <a:gd name="T4" fmla="*/ 0 w 30"/>
                  <a:gd name="T5" fmla="*/ 0 h 39"/>
                  <a:gd name="T6" fmla="*/ 16 w 30"/>
                  <a:gd name="T7" fmla="*/ 39 h 39"/>
                  <a:gd name="T8" fmla="*/ 30 w 30"/>
                  <a:gd name="T9" fmla="*/ 2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30" y="28"/>
                    </a:moveTo>
                    <a:cubicBezTo>
                      <a:pt x="28" y="20"/>
                      <a:pt x="27" y="10"/>
                      <a:pt x="2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5"/>
                      <a:pt x="7" y="28"/>
                      <a:pt x="16" y="39"/>
                    </a:cubicBezTo>
                    <a:cubicBezTo>
                      <a:pt x="20" y="35"/>
                      <a:pt x="25" y="31"/>
                      <a:pt x="30" y="2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5" name="Freeform 22"/>
              <p:cNvSpPr/>
              <p:nvPr/>
            </p:nvSpPr>
            <p:spPr bwMode="auto">
              <a:xfrm>
                <a:off x="7062788" y="2629807"/>
                <a:ext cx="101600" cy="77788"/>
              </a:xfrm>
              <a:custGeom>
                <a:avLst/>
                <a:gdLst>
                  <a:gd name="T0" fmla="*/ 0 w 27"/>
                  <a:gd name="T1" fmla="*/ 0 h 21"/>
                  <a:gd name="T2" fmla="*/ 15 w 27"/>
                  <a:gd name="T3" fmla="*/ 21 h 21"/>
                  <a:gd name="T4" fmla="*/ 27 w 27"/>
                  <a:gd name="T5" fmla="*/ 12 h 21"/>
                  <a:gd name="T6" fmla="*/ 0 w 27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21">
                    <a:moveTo>
                      <a:pt x="0" y="0"/>
                    </a:moveTo>
                    <a:cubicBezTo>
                      <a:pt x="6" y="4"/>
                      <a:pt x="11" y="11"/>
                      <a:pt x="15" y="21"/>
                    </a:cubicBezTo>
                    <a:cubicBezTo>
                      <a:pt x="19" y="19"/>
                      <a:pt x="23" y="16"/>
                      <a:pt x="27" y="12"/>
                    </a:cubicBezTo>
                    <a:cubicBezTo>
                      <a:pt x="19" y="6"/>
                      <a:pt x="10" y="2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6" name="Freeform 23"/>
              <p:cNvSpPr/>
              <p:nvPr/>
            </p:nvSpPr>
            <p:spPr bwMode="auto">
              <a:xfrm>
                <a:off x="7131050" y="2863170"/>
                <a:ext cx="115888" cy="149225"/>
              </a:xfrm>
              <a:custGeom>
                <a:avLst/>
                <a:gdLst>
                  <a:gd name="T0" fmla="*/ 4 w 31"/>
                  <a:gd name="T1" fmla="*/ 0 h 40"/>
                  <a:gd name="T2" fmla="*/ 0 w 31"/>
                  <a:gd name="T3" fmla="*/ 29 h 40"/>
                  <a:gd name="T4" fmla="*/ 15 w 31"/>
                  <a:gd name="T5" fmla="*/ 40 h 40"/>
                  <a:gd name="T6" fmla="*/ 31 w 31"/>
                  <a:gd name="T7" fmla="*/ 0 h 40"/>
                  <a:gd name="T8" fmla="*/ 4 w 31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0">
                    <a:moveTo>
                      <a:pt x="4" y="0"/>
                    </a:moveTo>
                    <a:cubicBezTo>
                      <a:pt x="4" y="10"/>
                      <a:pt x="2" y="20"/>
                      <a:pt x="0" y="29"/>
                    </a:cubicBezTo>
                    <a:cubicBezTo>
                      <a:pt x="5" y="32"/>
                      <a:pt x="10" y="36"/>
                      <a:pt x="15" y="40"/>
                    </a:cubicBezTo>
                    <a:cubicBezTo>
                      <a:pt x="25" y="30"/>
                      <a:pt x="31" y="15"/>
                      <a:pt x="31" y="0"/>
                    </a:cubicBezTo>
                    <a:cubicBezTo>
                      <a:pt x="4" y="0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7" name="Freeform 24"/>
              <p:cNvSpPr/>
              <p:nvPr/>
            </p:nvSpPr>
            <p:spPr bwMode="auto">
              <a:xfrm>
                <a:off x="6867525" y="2629807"/>
                <a:ext cx="93663" cy="77788"/>
              </a:xfrm>
              <a:custGeom>
                <a:avLst/>
                <a:gdLst>
                  <a:gd name="T0" fmla="*/ 11 w 25"/>
                  <a:gd name="T1" fmla="*/ 21 h 21"/>
                  <a:gd name="T2" fmla="*/ 25 w 25"/>
                  <a:gd name="T3" fmla="*/ 0 h 21"/>
                  <a:gd name="T4" fmla="*/ 0 w 25"/>
                  <a:gd name="T5" fmla="*/ 13 h 21"/>
                  <a:gd name="T6" fmla="*/ 11 w 25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1">
                    <a:moveTo>
                      <a:pt x="11" y="21"/>
                    </a:moveTo>
                    <a:cubicBezTo>
                      <a:pt x="15" y="12"/>
                      <a:pt x="20" y="5"/>
                      <a:pt x="25" y="0"/>
                    </a:cubicBezTo>
                    <a:cubicBezTo>
                      <a:pt x="16" y="3"/>
                      <a:pt x="7" y="7"/>
                      <a:pt x="0" y="13"/>
                    </a:cubicBezTo>
                    <a:cubicBezTo>
                      <a:pt x="3" y="17"/>
                      <a:pt x="7" y="19"/>
                      <a:pt x="11" y="2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8" name="Freeform 25"/>
              <p:cNvSpPr/>
              <p:nvPr/>
            </p:nvSpPr>
            <p:spPr bwMode="auto">
              <a:xfrm>
                <a:off x="7126288" y="2693307"/>
                <a:ext cx="120650" cy="146050"/>
              </a:xfrm>
              <a:custGeom>
                <a:avLst/>
                <a:gdLst>
                  <a:gd name="T0" fmla="*/ 0 w 32"/>
                  <a:gd name="T1" fmla="*/ 10 h 39"/>
                  <a:gd name="T2" fmla="*/ 5 w 32"/>
                  <a:gd name="T3" fmla="*/ 39 h 39"/>
                  <a:gd name="T4" fmla="*/ 32 w 32"/>
                  <a:gd name="T5" fmla="*/ 39 h 39"/>
                  <a:gd name="T6" fmla="*/ 15 w 32"/>
                  <a:gd name="T7" fmla="*/ 0 h 39"/>
                  <a:gd name="T8" fmla="*/ 0 w 32"/>
                  <a:gd name="T9" fmla="*/ 1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9">
                    <a:moveTo>
                      <a:pt x="0" y="10"/>
                    </a:moveTo>
                    <a:cubicBezTo>
                      <a:pt x="3" y="19"/>
                      <a:pt x="4" y="29"/>
                      <a:pt x="5" y="39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24"/>
                      <a:pt x="25" y="10"/>
                      <a:pt x="15" y="0"/>
                    </a:cubicBezTo>
                    <a:cubicBezTo>
                      <a:pt x="10" y="4"/>
                      <a:pt x="6" y="7"/>
                      <a:pt x="0" y="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9" name="Freeform 26"/>
              <p:cNvSpPr/>
              <p:nvPr/>
            </p:nvSpPr>
            <p:spPr bwMode="auto">
              <a:xfrm>
                <a:off x="6788150" y="2696482"/>
                <a:ext cx="112713" cy="142875"/>
              </a:xfrm>
              <a:custGeom>
                <a:avLst/>
                <a:gdLst>
                  <a:gd name="T0" fmla="*/ 26 w 30"/>
                  <a:gd name="T1" fmla="*/ 38 h 38"/>
                  <a:gd name="T2" fmla="*/ 30 w 30"/>
                  <a:gd name="T3" fmla="*/ 10 h 38"/>
                  <a:gd name="T4" fmla="*/ 16 w 30"/>
                  <a:gd name="T5" fmla="*/ 0 h 38"/>
                  <a:gd name="T6" fmla="*/ 0 w 30"/>
                  <a:gd name="T7" fmla="*/ 38 h 38"/>
                  <a:gd name="T8" fmla="*/ 26 w 30"/>
                  <a:gd name="T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8">
                    <a:moveTo>
                      <a:pt x="26" y="38"/>
                    </a:moveTo>
                    <a:cubicBezTo>
                      <a:pt x="26" y="28"/>
                      <a:pt x="27" y="18"/>
                      <a:pt x="30" y="10"/>
                    </a:cubicBezTo>
                    <a:cubicBezTo>
                      <a:pt x="25" y="7"/>
                      <a:pt x="20" y="4"/>
                      <a:pt x="16" y="0"/>
                    </a:cubicBezTo>
                    <a:cubicBezTo>
                      <a:pt x="7" y="10"/>
                      <a:pt x="1" y="23"/>
                      <a:pt x="0" y="38"/>
                    </a:cubicBezTo>
                    <a:cubicBezTo>
                      <a:pt x="26" y="38"/>
                      <a:pt x="26" y="38"/>
                      <a:pt x="26" y="3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60" name="Freeform 27"/>
              <p:cNvSpPr/>
              <p:nvPr/>
            </p:nvSpPr>
            <p:spPr bwMode="auto">
              <a:xfrm>
                <a:off x="7070725" y="2994932"/>
                <a:ext cx="96838" cy="85725"/>
              </a:xfrm>
              <a:custGeom>
                <a:avLst/>
                <a:gdLst>
                  <a:gd name="T0" fmla="*/ 14 w 26"/>
                  <a:gd name="T1" fmla="*/ 0 h 23"/>
                  <a:gd name="T2" fmla="*/ 0 w 26"/>
                  <a:gd name="T3" fmla="*/ 23 h 23"/>
                  <a:gd name="T4" fmla="*/ 26 w 26"/>
                  <a:gd name="T5" fmla="*/ 10 h 23"/>
                  <a:gd name="T6" fmla="*/ 14 w 26"/>
                  <a:gd name="T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23">
                    <a:moveTo>
                      <a:pt x="14" y="0"/>
                    </a:moveTo>
                    <a:cubicBezTo>
                      <a:pt x="10" y="10"/>
                      <a:pt x="5" y="18"/>
                      <a:pt x="0" y="23"/>
                    </a:cubicBezTo>
                    <a:cubicBezTo>
                      <a:pt x="9" y="21"/>
                      <a:pt x="18" y="16"/>
                      <a:pt x="26" y="10"/>
                    </a:cubicBezTo>
                    <a:cubicBezTo>
                      <a:pt x="22" y="6"/>
                      <a:pt x="18" y="3"/>
                      <a:pt x="1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61" name="Freeform 28"/>
              <p:cNvSpPr/>
              <p:nvPr/>
            </p:nvSpPr>
            <p:spPr bwMode="auto">
              <a:xfrm>
                <a:off x="6862763" y="2994932"/>
                <a:ext cx="95250" cy="82550"/>
              </a:xfrm>
              <a:custGeom>
                <a:avLst/>
                <a:gdLst>
                  <a:gd name="T0" fmla="*/ 11 w 25"/>
                  <a:gd name="T1" fmla="*/ 0 h 22"/>
                  <a:gd name="T2" fmla="*/ 0 w 25"/>
                  <a:gd name="T3" fmla="*/ 9 h 22"/>
                  <a:gd name="T4" fmla="*/ 25 w 25"/>
                  <a:gd name="T5" fmla="*/ 22 h 22"/>
                  <a:gd name="T6" fmla="*/ 11 w 25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22">
                    <a:moveTo>
                      <a:pt x="11" y="0"/>
                    </a:moveTo>
                    <a:cubicBezTo>
                      <a:pt x="7" y="2"/>
                      <a:pt x="3" y="5"/>
                      <a:pt x="0" y="9"/>
                    </a:cubicBezTo>
                    <a:cubicBezTo>
                      <a:pt x="7" y="15"/>
                      <a:pt x="15" y="20"/>
                      <a:pt x="25" y="22"/>
                    </a:cubicBezTo>
                    <a:cubicBezTo>
                      <a:pt x="19" y="18"/>
                      <a:pt x="15" y="10"/>
                      <a:pt x="1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62" name="Freeform 29"/>
            <p:cNvSpPr>
              <a:spLocks noEditPoints="1"/>
            </p:cNvSpPr>
            <p:nvPr/>
          </p:nvSpPr>
          <p:spPr>
            <a:xfrm>
              <a:off x="4539933" y="2286635"/>
              <a:ext cx="552450" cy="561975"/>
            </a:xfrm>
            <a:custGeom>
              <a:avLst/>
              <a:gdLst>
                <a:gd name="txL" fmla="*/ 0 w 114"/>
                <a:gd name="txT" fmla="*/ 0 h 116"/>
                <a:gd name="txR" fmla="*/ 114 w 114"/>
                <a:gd name="txB" fmla="*/ 116 h 116"/>
              </a:gdLst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txL" t="txT" r="txR" b="txB"/>
              <a:pathLst>
                <a:path w="114" h="116">
                  <a:moveTo>
                    <a:pt x="113" y="100"/>
                  </a:moveTo>
                  <a:cubicBezTo>
                    <a:pt x="84" y="72"/>
                    <a:pt x="84" y="72"/>
                    <a:pt x="84" y="72"/>
                  </a:cubicBezTo>
                  <a:cubicBezTo>
                    <a:pt x="88" y="65"/>
                    <a:pt x="90" y="56"/>
                    <a:pt x="89" y="46"/>
                  </a:cubicBezTo>
                  <a:cubicBezTo>
                    <a:pt x="88" y="21"/>
                    <a:pt x="67" y="0"/>
                    <a:pt x="43" y="1"/>
                  </a:cubicBezTo>
                  <a:cubicBezTo>
                    <a:pt x="18" y="3"/>
                    <a:pt x="0" y="24"/>
                    <a:pt x="1" y="50"/>
                  </a:cubicBezTo>
                  <a:cubicBezTo>
                    <a:pt x="3" y="76"/>
                    <a:pt x="24" y="96"/>
                    <a:pt x="48" y="95"/>
                  </a:cubicBezTo>
                  <a:cubicBezTo>
                    <a:pt x="57" y="95"/>
                    <a:pt x="65" y="92"/>
                    <a:pt x="72" y="87"/>
                  </a:cubicBezTo>
                  <a:cubicBezTo>
                    <a:pt x="100" y="115"/>
                    <a:pt x="100" y="115"/>
                    <a:pt x="100" y="115"/>
                  </a:cubicBezTo>
                  <a:cubicBezTo>
                    <a:pt x="101" y="116"/>
                    <a:pt x="103" y="115"/>
                    <a:pt x="104" y="114"/>
                  </a:cubicBezTo>
                  <a:cubicBezTo>
                    <a:pt x="113" y="103"/>
                    <a:pt x="113" y="103"/>
                    <a:pt x="113" y="103"/>
                  </a:cubicBezTo>
                  <a:cubicBezTo>
                    <a:pt x="114" y="102"/>
                    <a:pt x="114" y="101"/>
                    <a:pt x="113" y="100"/>
                  </a:cubicBezTo>
                  <a:close/>
                  <a:moveTo>
                    <a:pt x="15" y="50"/>
                  </a:moveTo>
                  <a:cubicBezTo>
                    <a:pt x="14" y="32"/>
                    <a:pt x="27" y="17"/>
                    <a:pt x="44" y="16"/>
                  </a:cubicBezTo>
                  <a:cubicBezTo>
                    <a:pt x="60" y="16"/>
                    <a:pt x="74" y="29"/>
                    <a:pt x="75" y="47"/>
                  </a:cubicBezTo>
                  <a:cubicBezTo>
                    <a:pt x="76" y="65"/>
                    <a:pt x="64" y="80"/>
                    <a:pt x="47" y="80"/>
                  </a:cubicBezTo>
                  <a:cubicBezTo>
                    <a:pt x="31" y="81"/>
                    <a:pt x="16" y="67"/>
                    <a:pt x="15" y="50"/>
                  </a:cubicBezTo>
                  <a:close/>
                </a:path>
              </a:pathLst>
            </a:custGeom>
            <a:solidFill>
              <a:schemeClr val="bg1">
                <a:alpha val="100000"/>
              </a:schemeClr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63" name="文本框 62"/>
          <p:cNvSpPr txBox="1"/>
          <p:nvPr/>
        </p:nvSpPr>
        <p:spPr>
          <a:xfrm>
            <a:off x="8499674" y="1800225"/>
            <a:ext cx="17235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8451849" y="2185035"/>
            <a:ext cx="2380273" cy="10525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8625404" y="4438650"/>
            <a:ext cx="17235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8577580" y="4823460"/>
            <a:ext cx="2254542" cy="10525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1993746" y="4465895"/>
            <a:ext cx="17235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1491175" y="4866005"/>
            <a:ext cx="2283265" cy="10525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1993746" y="1639095"/>
            <a:ext cx="1723549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70" name="文本框 69"/>
          <p:cNvSpPr txBox="1"/>
          <p:nvPr/>
        </p:nvSpPr>
        <p:spPr>
          <a:xfrm>
            <a:off x="1491175" y="2029460"/>
            <a:ext cx="2283265" cy="10525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</p:txBody>
      </p:sp>
      <p:sp>
        <p:nvSpPr>
          <p:cNvPr id="42" name="TextBox 76">
            <a:extLst>
              <a:ext uri="{FF2B5EF4-FFF2-40B4-BE49-F238E27FC236}">
                <a16:creationId xmlns:a16="http://schemas.microsoft.com/office/drawing/2014/main" xmlns="" id="{944CC5D9-0628-47A4-8B6C-8A154EACDB96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xmlns="" id="{B06F06C8-C035-4ABF-919D-9735C7A8432E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xmlns="" id="{AFD146F3-439C-42E6-A05A-C5CF4DF8EA03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9443890" y="3840198"/>
            <a:ext cx="1556765" cy="1998353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00751" tIns="50376" rIns="100751" bIns="50376" anchor="ctr"/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1600" kern="0" dirty="0">
                <a:solidFill>
                  <a:srgbClr val="F9F9F9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</a:t>
            </a:r>
            <a:endParaRPr lang="en-US" altLang="zh-CN" sz="1600" kern="0" dirty="0">
              <a:solidFill>
                <a:srgbClr val="F9F9F9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>
              <a:lnSpc>
                <a:spcPct val="130000"/>
              </a:lnSpc>
              <a:defRPr/>
            </a:pPr>
            <a:r>
              <a:rPr lang="zh-CN" altLang="en-US" sz="1500" kern="0" dirty="0">
                <a:solidFill>
                  <a:srgbClr val="F9F9F9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点击添加内容</a:t>
            </a:r>
            <a:endParaRPr lang="en-US" altLang="zh-CN" sz="1500" kern="0" dirty="0">
              <a:solidFill>
                <a:srgbClr val="F9F9F9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>
              <a:lnSpc>
                <a:spcPct val="130000"/>
              </a:lnSpc>
              <a:defRPr/>
            </a:pPr>
            <a:r>
              <a:rPr lang="zh-CN" altLang="en-US" sz="1500" kern="0" dirty="0">
                <a:solidFill>
                  <a:srgbClr val="F9F9F9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点击添加内容</a:t>
            </a:r>
          </a:p>
          <a:p>
            <a:pPr algn="ctr">
              <a:lnSpc>
                <a:spcPct val="130000"/>
              </a:lnSpc>
              <a:defRPr/>
            </a:pPr>
            <a:r>
              <a:rPr lang="zh-CN" altLang="en-US" sz="1500" kern="0" dirty="0">
                <a:solidFill>
                  <a:srgbClr val="F9F9F9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点击添加内容</a:t>
            </a:r>
          </a:p>
          <a:p>
            <a:pPr algn="ctr">
              <a:lnSpc>
                <a:spcPct val="130000"/>
              </a:lnSpc>
              <a:defRPr/>
            </a:pPr>
            <a:endParaRPr lang="zh-CN" altLang="en-US" sz="1500" kern="0" dirty="0">
              <a:solidFill>
                <a:srgbClr val="F9F9F9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906305" y="1830581"/>
            <a:ext cx="3094350" cy="1998353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lIns="100751" tIns="50376" rIns="100751" bIns="50376" anchor="ctr"/>
          <a:lstStyle/>
          <a:p>
            <a:pPr algn="ctr">
              <a:lnSpc>
                <a:spcPct val="130000"/>
              </a:lnSpc>
              <a:defRPr/>
            </a:pPr>
            <a:endParaRPr lang="zh-CN" altLang="en-US" sz="1500" kern="0" dirty="0">
              <a:solidFill>
                <a:srgbClr val="F9F9F9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353530" y="1830581"/>
            <a:ext cx="1552776" cy="2020886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100751" tIns="50376" rIns="100751" bIns="50376" anchor="ctr"/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1600" kern="0" dirty="0">
                <a:solidFill>
                  <a:srgbClr val="F9F9F9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</a:t>
            </a:r>
            <a:endParaRPr lang="en-US" altLang="zh-CN" sz="1600" kern="0" dirty="0">
              <a:solidFill>
                <a:srgbClr val="F9F9F9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>
              <a:lnSpc>
                <a:spcPct val="130000"/>
              </a:lnSpc>
              <a:defRPr/>
            </a:pPr>
            <a:r>
              <a:rPr lang="zh-CN" altLang="en-US" sz="1500" kern="0" dirty="0">
                <a:solidFill>
                  <a:srgbClr val="F9F9F9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点击添加内容</a:t>
            </a:r>
            <a:endParaRPr lang="en-US" altLang="zh-CN" sz="1500" kern="0" dirty="0">
              <a:solidFill>
                <a:srgbClr val="F9F9F9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algn="ctr">
              <a:lnSpc>
                <a:spcPct val="130000"/>
              </a:lnSpc>
              <a:defRPr/>
            </a:pPr>
            <a:r>
              <a:rPr lang="zh-CN" altLang="en-US" sz="1500" kern="0" dirty="0">
                <a:solidFill>
                  <a:srgbClr val="F9F9F9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点击添加内容</a:t>
            </a:r>
          </a:p>
          <a:p>
            <a:pPr algn="ctr">
              <a:lnSpc>
                <a:spcPct val="130000"/>
              </a:lnSpc>
              <a:defRPr/>
            </a:pPr>
            <a:r>
              <a:rPr lang="zh-CN" altLang="en-US" sz="1500" kern="0" dirty="0">
                <a:solidFill>
                  <a:srgbClr val="F9F9F9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点击添加内容</a:t>
            </a:r>
          </a:p>
          <a:p>
            <a:pPr algn="ctr">
              <a:lnSpc>
                <a:spcPct val="130000"/>
              </a:lnSpc>
              <a:defRPr/>
            </a:pPr>
            <a:endParaRPr lang="zh-CN" altLang="en-US" sz="1500" kern="0" dirty="0">
              <a:solidFill>
                <a:srgbClr val="F9F9F9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353530" y="3840198"/>
            <a:ext cx="3095385" cy="1998353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lIns="100751" tIns="50376" rIns="100751" bIns="50376" anchor="ctr"/>
          <a:lstStyle/>
          <a:p>
            <a:pPr algn="ctr">
              <a:lnSpc>
                <a:spcPct val="130000"/>
              </a:lnSpc>
              <a:defRPr/>
            </a:pPr>
            <a:endParaRPr lang="zh-CN" altLang="en-US" sz="1500" kern="0" dirty="0">
              <a:solidFill>
                <a:srgbClr val="F9F9F9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70725" y="2044341"/>
            <a:ext cx="4940085" cy="4761329"/>
            <a:chOff x="1006772" y="2155472"/>
            <a:chExt cx="4941228" cy="4762431"/>
          </a:xfrm>
        </p:grpSpPr>
        <p:sp>
          <p:nvSpPr>
            <p:cNvPr id="20" name="矩形 19"/>
            <p:cNvSpPr/>
            <p:nvPr/>
          </p:nvSpPr>
          <p:spPr>
            <a:xfrm>
              <a:off x="1072976" y="3441083"/>
              <a:ext cx="4875023" cy="760602"/>
            </a:xfrm>
            <a:prstGeom prst="rect">
              <a:avLst/>
            </a:prstGeom>
            <a:solidFill>
              <a:schemeClr val="accent2"/>
            </a:solidFill>
            <a:ln w="9525" cap="flat" cmpd="sng" algn="ctr">
              <a:noFill/>
              <a:prstDash val="solid"/>
            </a:ln>
            <a:effectLst/>
          </p:spPr>
          <p:txBody>
            <a:bodyPr lIns="91417" tIns="45708" rIns="91417" bIns="45708" rtlCol="0" anchor="ctr"/>
            <a:lstStyle/>
            <a:p>
              <a:pPr algn="ctr" defTabSz="456474">
                <a:defRPr/>
              </a:pPr>
              <a:endParaRPr kumimoji="1" lang="zh-CN" altLang="en-US" sz="1400" kern="0" dirty="0">
                <a:solidFill>
                  <a:srgbClr val="FFFFFF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1" name="文本框 4"/>
            <p:cNvSpPr txBox="1"/>
            <p:nvPr/>
          </p:nvSpPr>
          <p:spPr>
            <a:xfrm>
              <a:off x="1006772" y="2155472"/>
              <a:ext cx="4837764" cy="707884"/>
            </a:xfrm>
            <a:prstGeom prst="rect">
              <a:avLst/>
            </a:prstGeom>
            <a:noFill/>
          </p:spPr>
          <p:txBody>
            <a:bodyPr wrap="square" lIns="91417" tIns="45708" rIns="91417" bIns="45708" rtlCol="0">
              <a:spAutoFit/>
            </a:bodyPr>
            <a:lstStyle/>
            <a:p>
              <a:pPr defTabSz="456474"/>
              <a:r>
                <a:rPr kumimoji="1" lang="en-US" altLang="zh-CN" sz="2000" b="1" dirty="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ADD YOUR TITLE</a:t>
              </a:r>
            </a:p>
            <a:p>
              <a:pPr defTabSz="456474"/>
              <a:r>
                <a:rPr kumimoji="1" lang="en-US" altLang="zh-CN" sz="2000" b="1" dirty="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ADD </a:t>
              </a:r>
              <a:r>
                <a:rPr kumimoji="1" lang="en-US" altLang="zh-CN" sz="2000" b="1" dirty="0" err="1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ADD</a:t>
              </a:r>
              <a:r>
                <a:rPr kumimoji="1" lang="en-US" altLang="zh-CN" sz="2000" b="1" dirty="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 </a:t>
              </a:r>
              <a:r>
                <a:rPr kumimoji="1" lang="en-US" altLang="zh-CN" sz="2000" b="1" dirty="0" err="1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ADD</a:t>
              </a:r>
              <a:r>
                <a:rPr kumimoji="1" lang="en-US" altLang="zh-CN" sz="2000" b="1" dirty="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 </a:t>
              </a: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22" name="文本框 5"/>
            <p:cNvSpPr txBox="1"/>
            <p:nvPr/>
          </p:nvSpPr>
          <p:spPr>
            <a:xfrm>
              <a:off x="1019012" y="4504401"/>
              <a:ext cx="4928988" cy="2413502"/>
            </a:xfrm>
            <a:prstGeom prst="rect">
              <a:avLst/>
            </a:prstGeom>
            <a:noFill/>
          </p:spPr>
          <p:txBody>
            <a:bodyPr wrap="square" lIns="91417" tIns="45708" rIns="91417" bIns="45708" rtlCol="0">
              <a:spAutoFit/>
            </a:bodyPr>
            <a:lstStyle/>
            <a:p>
              <a:pPr algn="ct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  <a:p>
              <a:pPr defTabSz="456474">
                <a:lnSpc>
                  <a:spcPct val="130000"/>
                </a:lnSpc>
              </a:pP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  <a:p>
              <a:pPr algn="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  <a:p>
              <a:pPr algn="ctr" defTabSz="456474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  <a:p>
              <a:pPr defTabSz="456474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  <a:p>
              <a:pPr defTabSz="456474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  <a:p>
              <a:pPr defTabSz="456474">
                <a:lnSpc>
                  <a:spcPct val="130000"/>
                </a:lnSpc>
              </a:pPr>
              <a:endParaRPr lang="zh-CN" altLang="en-US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23" name="文本框 6"/>
            <p:cNvSpPr txBox="1"/>
            <p:nvPr/>
          </p:nvSpPr>
          <p:spPr>
            <a:xfrm>
              <a:off x="1144050" y="3566512"/>
              <a:ext cx="4700485" cy="784602"/>
            </a:xfrm>
            <a:prstGeom prst="rect">
              <a:avLst/>
            </a:prstGeom>
            <a:noFill/>
          </p:spPr>
          <p:txBody>
            <a:bodyPr wrap="square" lIns="91417" tIns="45708" rIns="91417" bIns="45708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zh-CN" sz="1200" dirty="0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</a:t>
              </a:r>
              <a:r>
                <a:rPr lang="zh-CN" altLang="zh-CN" sz="1200" dirty="0" smtClean="0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。</a:t>
              </a:r>
              <a:r>
                <a:rPr lang="zh-CN" altLang="zh-CN" sz="1200" dirty="0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  <a:p>
              <a:pPr algn="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endParaRPr lang="zh-CN" altLang="zh-CN" sz="12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3" name="TextBox 76">
            <a:extLst>
              <a:ext uri="{FF2B5EF4-FFF2-40B4-BE49-F238E27FC236}">
                <a16:creationId xmlns:a16="http://schemas.microsoft.com/office/drawing/2014/main" xmlns="" id="{F8EA4B6C-67B5-4BCD-9CD4-93B1F4D0D7A5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7BEE7986-ADF4-4FE5-B03D-56EB1A6E0A2B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xmlns="" id="{15A32E4A-5B29-40D1-AE9E-27A68B92B303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76"/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103" name="文本框 102"/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sp>
        <p:nvSpPr>
          <p:cNvPr id="26" name="椭圆 25"/>
          <p:cNvSpPr/>
          <p:nvPr/>
        </p:nvSpPr>
        <p:spPr>
          <a:xfrm>
            <a:off x="1261745" y="1929765"/>
            <a:ext cx="1769745" cy="1769745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KSO_Shape"/>
          <p:cNvSpPr/>
          <p:nvPr/>
        </p:nvSpPr>
        <p:spPr bwMode="auto">
          <a:xfrm>
            <a:off x="1773555" y="2387600"/>
            <a:ext cx="746760" cy="854710"/>
          </a:xfrm>
          <a:custGeom>
            <a:avLst/>
            <a:gdLst>
              <a:gd name="T0" fmla="*/ 2809875 w 4627563"/>
              <a:gd name="T1" fmla="*/ 4811712 h 5299074"/>
              <a:gd name="T2" fmla="*/ 2745224 w 4627563"/>
              <a:gd name="T3" fmla="*/ 4870449 h 5299074"/>
              <a:gd name="T4" fmla="*/ 2693583 w 4627563"/>
              <a:gd name="T5" fmla="*/ 4799805 h 5299074"/>
              <a:gd name="T6" fmla="*/ 3054173 w 4627563"/>
              <a:gd name="T7" fmla="*/ 4245768 h 5299074"/>
              <a:gd name="T8" fmla="*/ 3143251 w 4627563"/>
              <a:gd name="T9" fmla="*/ 4339034 h 5299074"/>
              <a:gd name="T10" fmla="*/ 3063717 w 4627563"/>
              <a:gd name="T11" fmla="*/ 4441428 h 5299074"/>
              <a:gd name="T12" fmla="*/ 2956345 w 4627563"/>
              <a:gd name="T13" fmla="*/ 4391421 h 5299074"/>
              <a:gd name="T14" fmla="*/ 2973843 w 4627563"/>
              <a:gd name="T15" fmla="*/ 4273946 h 5299074"/>
              <a:gd name="T16" fmla="*/ 3313113 w 4627563"/>
              <a:gd name="T17" fmla="*/ 3781821 h 5299074"/>
              <a:gd name="T18" fmla="*/ 3390107 w 4627563"/>
              <a:gd name="T19" fmla="*/ 3842543 h 5299074"/>
              <a:gd name="T20" fmla="*/ 3397647 w 4627563"/>
              <a:gd name="T21" fmla="*/ 3943746 h 5299074"/>
              <a:gd name="T22" fmla="*/ 3329782 w 4627563"/>
              <a:gd name="T23" fmla="*/ 4014787 h 5299074"/>
              <a:gd name="T24" fmla="*/ 3228578 w 4627563"/>
              <a:gd name="T25" fmla="*/ 4012009 h 5299074"/>
              <a:gd name="T26" fmla="*/ 3164681 w 4627563"/>
              <a:gd name="T27" fmla="*/ 3937793 h 5299074"/>
              <a:gd name="T28" fmla="*/ 3176984 w 4627563"/>
              <a:gd name="T29" fmla="*/ 3837781 h 5299074"/>
              <a:gd name="T30" fmla="*/ 3257153 w 4627563"/>
              <a:gd name="T31" fmla="*/ 3780631 h 5299074"/>
              <a:gd name="T32" fmla="*/ 2749233 w 4627563"/>
              <a:gd name="T33" fmla="*/ 3662481 h 5299074"/>
              <a:gd name="T34" fmla="*/ 2837260 w 4627563"/>
              <a:gd name="T35" fmla="*/ 3818473 h 5299074"/>
              <a:gd name="T36" fmla="*/ 2780558 w 4627563"/>
              <a:gd name="T37" fmla="*/ 3991178 h 5299074"/>
              <a:gd name="T38" fmla="*/ 2616002 w 4627563"/>
              <a:gd name="T39" fmla="*/ 4064000 h 5299074"/>
              <a:gd name="T40" fmla="*/ 2451446 w 4627563"/>
              <a:gd name="T41" fmla="*/ 3991178 h 5299074"/>
              <a:gd name="T42" fmla="*/ 2395140 w 4627563"/>
              <a:gd name="T43" fmla="*/ 3818473 h 5299074"/>
              <a:gd name="T44" fmla="*/ 2483167 w 4627563"/>
              <a:gd name="T45" fmla="*/ 3662481 h 5299074"/>
              <a:gd name="T46" fmla="*/ 2204869 w 4627563"/>
              <a:gd name="T47" fmla="*/ 3415897 h 5299074"/>
              <a:gd name="T48" fmla="*/ 2282395 w 4627563"/>
              <a:gd name="T49" fmla="*/ 3464853 h 5299074"/>
              <a:gd name="T50" fmla="*/ 2298297 w 4627563"/>
              <a:gd name="T51" fmla="*/ 3556447 h 5299074"/>
              <a:gd name="T52" fmla="*/ 2241843 w 4627563"/>
              <a:gd name="T53" fmla="*/ 3627907 h 5299074"/>
              <a:gd name="T54" fmla="*/ 2148415 w 4627563"/>
              <a:gd name="T55" fmla="*/ 3634619 h 5299074"/>
              <a:gd name="T56" fmla="*/ 2082419 w 4627563"/>
              <a:gd name="T57" fmla="*/ 3572634 h 5299074"/>
              <a:gd name="T58" fmla="*/ 2084805 w 4627563"/>
              <a:gd name="T59" fmla="*/ 3479065 h 5299074"/>
              <a:gd name="T60" fmla="*/ 2153583 w 4627563"/>
              <a:gd name="T61" fmla="*/ 3419845 h 5299074"/>
              <a:gd name="T62" fmla="*/ 2956426 w 4627563"/>
              <a:gd name="T63" fmla="*/ 3238079 h 5299074"/>
              <a:gd name="T64" fmla="*/ 3038085 w 4627563"/>
              <a:gd name="T65" fmla="*/ 3342332 h 5299074"/>
              <a:gd name="T66" fmla="*/ 3015093 w 4627563"/>
              <a:gd name="T67" fmla="*/ 3476712 h 5299074"/>
              <a:gd name="T68" fmla="*/ 2902515 w 4627563"/>
              <a:gd name="T69" fmla="*/ 3548065 h 5299074"/>
              <a:gd name="T70" fmla="*/ 2771703 w 4627563"/>
              <a:gd name="T71" fmla="*/ 3511992 h 5299074"/>
              <a:gd name="T72" fmla="*/ 2711450 w 4627563"/>
              <a:gd name="T73" fmla="*/ 3392675 h 5299074"/>
              <a:gd name="T74" fmla="*/ 2760207 w 4627563"/>
              <a:gd name="T75" fmla="*/ 3266620 h 5299074"/>
              <a:gd name="T76" fmla="*/ 1341242 w 4627563"/>
              <a:gd name="T77" fmla="*/ 3000374 h 5299074"/>
              <a:gd name="T78" fmla="*/ 403620 w 4627563"/>
              <a:gd name="T79" fmla="*/ 4688870 h 5299074"/>
              <a:gd name="T80" fmla="*/ 498850 w 4627563"/>
              <a:gd name="T81" fmla="*/ 4903704 h 5299074"/>
              <a:gd name="T82" fmla="*/ 4005310 w 4627563"/>
              <a:gd name="T83" fmla="*/ 5016085 h 5299074"/>
              <a:gd name="T84" fmla="*/ 4184661 w 4627563"/>
              <a:gd name="T85" fmla="*/ 4815944 h 5299074"/>
              <a:gd name="T86" fmla="*/ 4235053 w 4627563"/>
              <a:gd name="T87" fmla="*/ 4552265 h 5299074"/>
              <a:gd name="T88" fmla="*/ 3271841 w 4627563"/>
              <a:gd name="T89" fmla="*/ 3015685 h 5299074"/>
              <a:gd name="T90" fmla="*/ 2892903 w 4627563"/>
              <a:gd name="T91" fmla="*/ 3076933 h 5299074"/>
              <a:gd name="T92" fmla="*/ 1694982 w 4627563"/>
              <a:gd name="T93" fmla="*/ 3074149 h 5299074"/>
              <a:gd name="T94" fmla="*/ 1349374 w 4627563"/>
              <a:gd name="T95" fmla="*/ 3013299 h 5299074"/>
              <a:gd name="T96" fmla="*/ 2995870 w 4627563"/>
              <a:gd name="T97" fmla="*/ 46427 h 5299074"/>
              <a:gd name="T98" fmla="*/ 3112958 w 4627563"/>
              <a:gd name="T99" fmla="*/ 207534 h 5299074"/>
              <a:gd name="T100" fmla="*/ 3105417 w 4627563"/>
              <a:gd name="T101" fmla="*/ 379356 h 5299074"/>
              <a:gd name="T102" fmla="*/ 4604543 w 4627563"/>
              <a:gd name="T103" fmla="*/ 4495920 h 5299074"/>
              <a:gd name="T104" fmla="*/ 4621213 w 4627563"/>
              <a:gd name="T105" fmla="*/ 4792341 h 5299074"/>
              <a:gd name="T106" fmla="*/ 4525161 w 4627563"/>
              <a:gd name="T107" fmla="*/ 5066144 h 5299074"/>
              <a:gd name="T108" fmla="*/ 4255659 w 4627563"/>
              <a:gd name="T109" fmla="*/ 5299074 h 5299074"/>
              <a:gd name="T110" fmla="*/ 113119 w 4627563"/>
              <a:gd name="T111" fmla="*/ 5082016 h 5299074"/>
              <a:gd name="T112" fmla="*/ 8335 w 4627563"/>
              <a:gd name="T113" fmla="*/ 4807817 h 5299074"/>
              <a:gd name="T114" fmla="*/ 20640 w 4627563"/>
              <a:gd name="T115" fmla="*/ 4504649 h 5299074"/>
              <a:gd name="T116" fmla="*/ 1525322 w 4627563"/>
              <a:gd name="T117" fmla="*/ 390466 h 5299074"/>
              <a:gd name="T118" fmla="*/ 1512224 w 4627563"/>
              <a:gd name="T119" fmla="*/ 217058 h 5299074"/>
              <a:gd name="T120" fmla="*/ 1623358 w 4627563"/>
              <a:gd name="T121" fmla="*/ 52776 h 52990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627563" h="5299074">
                <a:moveTo>
                  <a:pt x="2751137" y="4752974"/>
                </a:moveTo>
                <a:lnTo>
                  <a:pt x="2757445" y="4753371"/>
                </a:lnTo>
                <a:lnTo>
                  <a:pt x="2762964" y="4754165"/>
                </a:lnTo>
                <a:lnTo>
                  <a:pt x="2768483" y="4755355"/>
                </a:lnTo>
                <a:lnTo>
                  <a:pt x="2774002" y="4757340"/>
                </a:lnTo>
                <a:lnTo>
                  <a:pt x="2779127" y="4760118"/>
                </a:lnTo>
                <a:lnTo>
                  <a:pt x="2783857" y="4762896"/>
                </a:lnTo>
                <a:lnTo>
                  <a:pt x="2788193" y="4766071"/>
                </a:lnTo>
                <a:lnTo>
                  <a:pt x="2792530" y="4770040"/>
                </a:lnTo>
                <a:lnTo>
                  <a:pt x="2796472" y="4774009"/>
                </a:lnTo>
                <a:lnTo>
                  <a:pt x="2800020" y="4778771"/>
                </a:lnTo>
                <a:lnTo>
                  <a:pt x="2802779" y="4783534"/>
                </a:lnTo>
                <a:lnTo>
                  <a:pt x="2805144" y="4788693"/>
                </a:lnTo>
                <a:lnTo>
                  <a:pt x="2807116" y="4793852"/>
                </a:lnTo>
                <a:lnTo>
                  <a:pt x="2808298" y="4799805"/>
                </a:lnTo>
                <a:lnTo>
                  <a:pt x="2809481" y="4805759"/>
                </a:lnTo>
                <a:lnTo>
                  <a:pt x="2809875" y="4811712"/>
                </a:lnTo>
                <a:lnTo>
                  <a:pt x="2809481" y="4817665"/>
                </a:lnTo>
                <a:lnTo>
                  <a:pt x="2808298" y="4823618"/>
                </a:lnTo>
                <a:lnTo>
                  <a:pt x="2807116" y="4829174"/>
                </a:lnTo>
                <a:lnTo>
                  <a:pt x="2805144" y="4834730"/>
                </a:lnTo>
                <a:lnTo>
                  <a:pt x="2802779" y="4839890"/>
                </a:lnTo>
                <a:lnTo>
                  <a:pt x="2800020" y="4844652"/>
                </a:lnTo>
                <a:lnTo>
                  <a:pt x="2796472" y="4849415"/>
                </a:lnTo>
                <a:lnTo>
                  <a:pt x="2792530" y="4853384"/>
                </a:lnTo>
                <a:lnTo>
                  <a:pt x="2788193" y="4857352"/>
                </a:lnTo>
                <a:lnTo>
                  <a:pt x="2783857" y="4860527"/>
                </a:lnTo>
                <a:lnTo>
                  <a:pt x="2779127" y="4863305"/>
                </a:lnTo>
                <a:lnTo>
                  <a:pt x="2774002" y="4866084"/>
                </a:lnTo>
                <a:lnTo>
                  <a:pt x="2768483" y="4868068"/>
                </a:lnTo>
                <a:lnTo>
                  <a:pt x="2762964" y="4869655"/>
                </a:lnTo>
                <a:lnTo>
                  <a:pt x="2757445" y="4870449"/>
                </a:lnTo>
                <a:lnTo>
                  <a:pt x="2751137" y="4870449"/>
                </a:lnTo>
                <a:lnTo>
                  <a:pt x="2745224" y="4870449"/>
                </a:lnTo>
                <a:lnTo>
                  <a:pt x="2739705" y="4869655"/>
                </a:lnTo>
                <a:lnTo>
                  <a:pt x="2733792" y="4868068"/>
                </a:lnTo>
                <a:lnTo>
                  <a:pt x="2728273" y="4866084"/>
                </a:lnTo>
                <a:lnTo>
                  <a:pt x="2723543" y="4863305"/>
                </a:lnTo>
                <a:lnTo>
                  <a:pt x="2718418" y="4860527"/>
                </a:lnTo>
                <a:lnTo>
                  <a:pt x="2714082" y="4857352"/>
                </a:lnTo>
                <a:lnTo>
                  <a:pt x="2709745" y="4853384"/>
                </a:lnTo>
                <a:lnTo>
                  <a:pt x="2706197" y="4849415"/>
                </a:lnTo>
                <a:lnTo>
                  <a:pt x="2702649" y="4844652"/>
                </a:lnTo>
                <a:lnTo>
                  <a:pt x="2699890" y="4839890"/>
                </a:lnTo>
                <a:lnTo>
                  <a:pt x="2697525" y="4834730"/>
                </a:lnTo>
                <a:lnTo>
                  <a:pt x="2695554" y="4829174"/>
                </a:lnTo>
                <a:lnTo>
                  <a:pt x="2693583" y="4823618"/>
                </a:lnTo>
                <a:lnTo>
                  <a:pt x="2692794" y="4817665"/>
                </a:lnTo>
                <a:lnTo>
                  <a:pt x="2692400" y="4811712"/>
                </a:lnTo>
                <a:lnTo>
                  <a:pt x="2692794" y="4805759"/>
                </a:lnTo>
                <a:lnTo>
                  <a:pt x="2693583" y="4799805"/>
                </a:lnTo>
                <a:lnTo>
                  <a:pt x="2695554" y="4793852"/>
                </a:lnTo>
                <a:lnTo>
                  <a:pt x="2697525" y="4788693"/>
                </a:lnTo>
                <a:lnTo>
                  <a:pt x="2699890" y="4783534"/>
                </a:lnTo>
                <a:lnTo>
                  <a:pt x="2702649" y="4778771"/>
                </a:lnTo>
                <a:lnTo>
                  <a:pt x="2706197" y="4774009"/>
                </a:lnTo>
                <a:lnTo>
                  <a:pt x="2709745" y="4770040"/>
                </a:lnTo>
                <a:lnTo>
                  <a:pt x="2714082" y="4766071"/>
                </a:lnTo>
                <a:lnTo>
                  <a:pt x="2718418" y="4762896"/>
                </a:lnTo>
                <a:lnTo>
                  <a:pt x="2723543" y="4760118"/>
                </a:lnTo>
                <a:lnTo>
                  <a:pt x="2728273" y="4757340"/>
                </a:lnTo>
                <a:lnTo>
                  <a:pt x="2733792" y="4755355"/>
                </a:lnTo>
                <a:lnTo>
                  <a:pt x="2739705" y="4754165"/>
                </a:lnTo>
                <a:lnTo>
                  <a:pt x="2745224" y="4753371"/>
                </a:lnTo>
                <a:lnTo>
                  <a:pt x="2751137" y="4752974"/>
                </a:lnTo>
                <a:close/>
                <a:moveTo>
                  <a:pt x="3043833" y="4244974"/>
                </a:moveTo>
                <a:lnTo>
                  <a:pt x="3049401" y="4245371"/>
                </a:lnTo>
                <a:lnTo>
                  <a:pt x="3054173" y="4245768"/>
                </a:lnTo>
                <a:lnTo>
                  <a:pt x="3059342" y="4246165"/>
                </a:lnTo>
                <a:lnTo>
                  <a:pt x="3063717" y="4246959"/>
                </a:lnTo>
                <a:lnTo>
                  <a:pt x="3073261" y="4249340"/>
                </a:lnTo>
                <a:lnTo>
                  <a:pt x="3082407" y="4252912"/>
                </a:lnTo>
                <a:lnTo>
                  <a:pt x="3091156" y="4256881"/>
                </a:lnTo>
                <a:lnTo>
                  <a:pt x="3099507" y="4262040"/>
                </a:lnTo>
                <a:lnTo>
                  <a:pt x="3107063" y="4267596"/>
                </a:lnTo>
                <a:lnTo>
                  <a:pt x="3114221" y="4273946"/>
                </a:lnTo>
                <a:lnTo>
                  <a:pt x="3120584" y="4281090"/>
                </a:lnTo>
                <a:lnTo>
                  <a:pt x="3126151" y="4289027"/>
                </a:lnTo>
                <a:lnTo>
                  <a:pt x="3131321" y="4296568"/>
                </a:lnTo>
                <a:lnTo>
                  <a:pt x="3135298" y="4305299"/>
                </a:lnTo>
                <a:lnTo>
                  <a:pt x="3138877" y="4314824"/>
                </a:lnTo>
                <a:lnTo>
                  <a:pt x="3141263" y="4324349"/>
                </a:lnTo>
                <a:lnTo>
                  <a:pt x="3142058" y="4329112"/>
                </a:lnTo>
                <a:lnTo>
                  <a:pt x="3142853" y="4334271"/>
                </a:lnTo>
                <a:lnTo>
                  <a:pt x="3143251" y="4339034"/>
                </a:lnTo>
                <a:lnTo>
                  <a:pt x="3143251" y="4344193"/>
                </a:lnTo>
                <a:lnTo>
                  <a:pt x="3143251" y="4348956"/>
                </a:lnTo>
                <a:lnTo>
                  <a:pt x="3142853" y="4354115"/>
                </a:lnTo>
                <a:lnTo>
                  <a:pt x="3142058" y="4359275"/>
                </a:lnTo>
                <a:lnTo>
                  <a:pt x="3141263" y="4364037"/>
                </a:lnTo>
                <a:lnTo>
                  <a:pt x="3138877" y="4373562"/>
                </a:lnTo>
                <a:lnTo>
                  <a:pt x="3135298" y="4382690"/>
                </a:lnTo>
                <a:lnTo>
                  <a:pt x="3131321" y="4391421"/>
                </a:lnTo>
                <a:lnTo>
                  <a:pt x="3126151" y="4399359"/>
                </a:lnTo>
                <a:lnTo>
                  <a:pt x="3120584" y="4407297"/>
                </a:lnTo>
                <a:lnTo>
                  <a:pt x="3114221" y="4414440"/>
                </a:lnTo>
                <a:lnTo>
                  <a:pt x="3107063" y="4420393"/>
                </a:lnTo>
                <a:lnTo>
                  <a:pt x="3099507" y="4426347"/>
                </a:lnTo>
                <a:lnTo>
                  <a:pt x="3091156" y="4431506"/>
                </a:lnTo>
                <a:lnTo>
                  <a:pt x="3082407" y="4435475"/>
                </a:lnTo>
                <a:lnTo>
                  <a:pt x="3073261" y="4438650"/>
                </a:lnTo>
                <a:lnTo>
                  <a:pt x="3063717" y="4441428"/>
                </a:lnTo>
                <a:lnTo>
                  <a:pt x="3059342" y="4442222"/>
                </a:lnTo>
                <a:lnTo>
                  <a:pt x="3054173" y="4442618"/>
                </a:lnTo>
                <a:lnTo>
                  <a:pt x="3049401" y="4443015"/>
                </a:lnTo>
                <a:lnTo>
                  <a:pt x="3043833" y="4443412"/>
                </a:lnTo>
                <a:lnTo>
                  <a:pt x="3038663" y="4443015"/>
                </a:lnTo>
                <a:lnTo>
                  <a:pt x="3033891" y="4442618"/>
                </a:lnTo>
                <a:lnTo>
                  <a:pt x="3028722" y="4442222"/>
                </a:lnTo>
                <a:lnTo>
                  <a:pt x="3023950" y="4441428"/>
                </a:lnTo>
                <a:lnTo>
                  <a:pt x="3014405" y="4438650"/>
                </a:lnTo>
                <a:lnTo>
                  <a:pt x="3005259" y="4435475"/>
                </a:lnTo>
                <a:lnTo>
                  <a:pt x="2996908" y="4431506"/>
                </a:lnTo>
                <a:lnTo>
                  <a:pt x="2988557" y="4426347"/>
                </a:lnTo>
                <a:lnTo>
                  <a:pt x="2981001" y="4420393"/>
                </a:lnTo>
                <a:lnTo>
                  <a:pt x="2973843" y="4414440"/>
                </a:lnTo>
                <a:lnTo>
                  <a:pt x="2967083" y="4407297"/>
                </a:lnTo>
                <a:lnTo>
                  <a:pt x="2961515" y="4399359"/>
                </a:lnTo>
                <a:lnTo>
                  <a:pt x="2956345" y="4391421"/>
                </a:lnTo>
                <a:lnTo>
                  <a:pt x="2952369" y="4382690"/>
                </a:lnTo>
                <a:lnTo>
                  <a:pt x="2948790" y="4373562"/>
                </a:lnTo>
                <a:lnTo>
                  <a:pt x="2946801" y="4364037"/>
                </a:lnTo>
                <a:lnTo>
                  <a:pt x="2945608" y="4359275"/>
                </a:lnTo>
                <a:lnTo>
                  <a:pt x="2945211" y="4354115"/>
                </a:lnTo>
                <a:lnTo>
                  <a:pt x="2944813" y="4348956"/>
                </a:lnTo>
                <a:lnTo>
                  <a:pt x="2944813" y="4344193"/>
                </a:lnTo>
                <a:lnTo>
                  <a:pt x="2944813" y="4339034"/>
                </a:lnTo>
                <a:lnTo>
                  <a:pt x="2945211" y="4334271"/>
                </a:lnTo>
                <a:lnTo>
                  <a:pt x="2945608" y="4329112"/>
                </a:lnTo>
                <a:lnTo>
                  <a:pt x="2946801" y="4324349"/>
                </a:lnTo>
                <a:lnTo>
                  <a:pt x="2948790" y="4314824"/>
                </a:lnTo>
                <a:lnTo>
                  <a:pt x="2952369" y="4305299"/>
                </a:lnTo>
                <a:lnTo>
                  <a:pt x="2956345" y="4296568"/>
                </a:lnTo>
                <a:lnTo>
                  <a:pt x="2961515" y="4289027"/>
                </a:lnTo>
                <a:lnTo>
                  <a:pt x="2967083" y="4281090"/>
                </a:lnTo>
                <a:lnTo>
                  <a:pt x="2973843" y="4273946"/>
                </a:lnTo>
                <a:lnTo>
                  <a:pt x="2981001" y="4267596"/>
                </a:lnTo>
                <a:lnTo>
                  <a:pt x="2988557" y="4262040"/>
                </a:lnTo>
                <a:lnTo>
                  <a:pt x="2996908" y="4256881"/>
                </a:lnTo>
                <a:lnTo>
                  <a:pt x="3005259" y="4252912"/>
                </a:lnTo>
                <a:lnTo>
                  <a:pt x="3014405" y="4249340"/>
                </a:lnTo>
                <a:lnTo>
                  <a:pt x="3023950" y="4246959"/>
                </a:lnTo>
                <a:lnTo>
                  <a:pt x="3028722" y="4246165"/>
                </a:lnTo>
                <a:lnTo>
                  <a:pt x="3033891" y="4245768"/>
                </a:lnTo>
                <a:lnTo>
                  <a:pt x="3038663" y="4245371"/>
                </a:lnTo>
                <a:lnTo>
                  <a:pt x="3043833" y="4244974"/>
                </a:lnTo>
                <a:close/>
                <a:moveTo>
                  <a:pt x="3275806" y="3778249"/>
                </a:moveTo>
                <a:lnTo>
                  <a:pt x="3282157" y="3778249"/>
                </a:lnTo>
                <a:lnTo>
                  <a:pt x="3288507" y="3778249"/>
                </a:lnTo>
                <a:lnTo>
                  <a:pt x="3294460" y="3779043"/>
                </a:lnTo>
                <a:lnTo>
                  <a:pt x="3300810" y="3779440"/>
                </a:lnTo>
                <a:lnTo>
                  <a:pt x="3306763" y="3780631"/>
                </a:lnTo>
                <a:lnTo>
                  <a:pt x="3313113" y="3781821"/>
                </a:lnTo>
                <a:lnTo>
                  <a:pt x="3318669" y="3783806"/>
                </a:lnTo>
                <a:lnTo>
                  <a:pt x="3324622" y="3785790"/>
                </a:lnTo>
                <a:lnTo>
                  <a:pt x="3329782" y="3787774"/>
                </a:lnTo>
                <a:lnTo>
                  <a:pt x="3335338" y="3790156"/>
                </a:lnTo>
                <a:lnTo>
                  <a:pt x="3340894" y="3793331"/>
                </a:lnTo>
                <a:lnTo>
                  <a:pt x="3345657" y="3796109"/>
                </a:lnTo>
                <a:lnTo>
                  <a:pt x="3350816" y="3799284"/>
                </a:lnTo>
                <a:lnTo>
                  <a:pt x="3355579" y="3802856"/>
                </a:lnTo>
                <a:lnTo>
                  <a:pt x="3360341" y="3806427"/>
                </a:lnTo>
                <a:lnTo>
                  <a:pt x="3364707" y="3810396"/>
                </a:lnTo>
                <a:lnTo>
                  <a:pt x="3369072" y="3814365"/>
                </a:lnTo>
                <a:lnTo>
                  <a:pt x="3373041" y="3818731"/>
                </a:lnTo>
                <a:lnTo>
                  <a:pt x="3377010" y="3823096"/>
                </a:lnTo>
                <a:lnTo>
                  <a:pt x="3380582" y="3827859"/>
                </a:lnTo>
                <a:lnTo>
                  <a:pt x="3384154" y="3832621"/>
                </a:lnTo>
                <a:lnTo>
                  <a:pt x="3387329" y="3837781"/>
                </a:lnTo>
                <a:lnTo>
                  <a:pt x="3390107" y="3842543"/>
                </a:lnTo>
                <a:lnTo>
                  <a:pt x="3393282" y="3848099"/>
                </a:lnTo>
                <a:lnTo>
                  <a:pt x="3395663" y="3853656"/>
                </a:lnTo>
                <a:lnTo>
                  <a:pt x="3397647" y="3858815"/>
                </a:lnTo>
                <a:lnTo>
                  <a:pt x="3399235" y="3864768"/>
                </a:lnTo>
                <a:lnTo>
                  <a:pt x="3401219" y="3870324"/>
                </a:lnTo>
                <a:lnTo>
                  <a:pt x="3402807" y="3876278"/>
                </a:lnTo>
                <a:lnTo>
                  <a:pt x="3403601" y="3882628"/>
                </a:lnTo>
                <a:lnTo>
                  <a:pt x="3404394" y="3888978"/>
                </a:lnTo>
                <a:lnTo>
                  <a:pt x="3404791" y="3894931"/>
                </a:lnTo>
                <a:lnTo>
                  <a:pt x="3405188" y="3901281"/>
                </a:lnTo>
                <a:lnTo>
                  <a:pt x="3404791" y="3907631"/>
                </a:lnTo>
                <a:lnTo>
                  <a:pt x="3404394" y="3913584"/>
                </a:lnTo>
                <a:lnTo>
                  <a:pt x="3403601" y="3919934"/>
                </a:lnTo>
                <a:lnTo>
                  <a:pt x="3402807" y="3926284"/>
                </a:lnTo>
                <a:lnTo>
                  <a:pt x="3401219" y="3931840"/>
                </a:lnTo>
                <a:lnTo>
                  <a:pt x="3399235" y="3937793"/>
                </a:lnTo>
                <a:lnTo>
                  <a:pt x="3397647" y="3943746"/>
                </a:lnTo>
                <a:lnTo>
                  <a:pt x="3395663" y="3948906"/>
                </a:lnTo>
                <a:lnTo>
                  <a:pt x="3393282" y="3954462"/>
                </a:lnTo>
                <a:lnTo>
                  <a:pt x="3390107" y="3960018"/>
                </a:lnTo>
                <a:lnTo>
                  <a:pt x="3387329" y="3964781"/>
                </a:lnTo>
                <a:lnTo>
                  <a:pt x="3384154" y="3969940"/>
                </a:lnTo>
                <a:lnTo>
                  <a:pt x="3380582" y="3974703"/>
                </a:lnTo>
                <a:lnTo>
                  <a:pt x="3377010" y="3979465"/>
                </a:lnTo>
                <a:lnTo>
                  <a:pt x="3373041" y="3983831"/>
                </a:lnTo>
                <a:lnTo>
                  <a:pt x="3369072" y="3988197"/>
                </a:lnTo>
                <a:lnTo>
                  <a:pt x="3364707" y="3992165"/>
                </a:lnTo>
                <a:lnTo>
                  <a:pt x="3360341" y="3996134"/>
                </a:lnTo>
                <a:lnTo>
                  <a:pt x="3355579" y="3999706"/>
                </a:lnTo>
                <a:lnTo>
                  <a:pt x="3350816" y="4002881"/>
                </a:lnTo>
                <a:lnTo>
                  <a:pt x="3345657" y="4006453"/>
                </a:lnTo>
                <a:lnTo>
                  <a:pt x="3340894" y="4009231"/>
                </a:lnTo>
                <a:lnTo>
                  <a:pt x="3335338" y="4012009"/>
                </a:lnTo>
                <a:lnTo>
                  <a:pt x="3329782" y="4014787"/>
                </a:lnTo>
                <a:lnTo>
                  <a:pt x="3324622" y="4016772"/>
                </a:lnTo>
                <a:lnTo>
                  <a:pt x="3318669" y="4018756"/>
                </a:lnTo>
                <a:lnTo>
                  <a:pt x="3313113" y="4020343"/>
                </a:lnTo>
                <a:lnTo>
                  <a:pt x="3306763" y="4021534"/>
                </a:lnTo>
                <a:lnTo>
                  <a:pt x="3300810" y="4023122"/>
                </a:lnTo>
                <a:lnTo>
                  <a:pt x="3294460" y="4023518"/>
                </a:lnTo>
                <a:lnTo>
                  <a:pt x="3288507" y="4024312"/>
                </a:lnTo>
                <a:lnTo>
                  <a:pt x="3282157" y="4024312"/>
                </a:lnTo>
                <a:lnTo>
                  <a:pt x="3275806" y="4024312"/>
                </a:lnTo>
                <a:lnTo>
                  <a:pt x="3269853" y="4023518"/>
                </a:lnTo>
                <a:lnTo>
                  <a:pt x="3263503" y="4023122"/>
                </a:lnTo>
                <a:lnTo>
                  <a:pt x="3257153" y="4021534"/>
                </a:lnTo>
                <a:lnTo>
                  <a:pt x="3251597" y="4020343"/>
                </a:lnTo>
                <a:lnTo>
                  <a:pt x="3245644" y="4018756"/>
                </a:lnTo>
                <a:lnTo>
                  <a:pt x="3239691" y="4016772"/>
                </a:lnTo>
                <a:lnTo>
                  <a:pt x="3234531" y="4014787"/>
                </a:lnTo>
                <a:lnTo>
                  <a:pt x="3228578" y="4012009"/>
                </a:lnTo>
                <a:lnTo>
                  <a:pt x="3223419" y="4009231"/>
                </a:lnTo>
                <a:lnTo>
                  <a:pt x="3218259" y="4006453"/>
                </a:lnTo>
                <a:lnTo>
                  <a:pt x="3213100" y="4002881"/>
                </a:lnTo>
                <a:lnTo>
                  <a:pt x="3208734" y="3999706"/>
                </a:lnTo>
                <a:lnTo>
                  <a:pt x="3203972" y="3996134"/>
                </a:lnTo>
                <a:lnTo>
                  <a:pt x="3199606" y="3992165"/>
                </a:lnTo>
                <a:lnTo>
                  <a:pt x="3195241" y="3988197"/>
                </a:lnTo>
                <a:lnTo>
                  <a:pt x="3191272" y="3983831"/>
                </a:lnTo>
                <a:lnTo>
                  <a:pt x="3186906" y="3979465"/>
                </a:lnTo>
                <a:lnTo>
                  <a:pt x="3183731" y="3974703"/>
                </a:lnTo>
                <a:lnTo>
                  <a:pt x="3180159" y="3969940"/>
                </a:lnTo>
                <a:lnTo>
                  <a:pt x="3176984" y="3964781"/>
                </a:lnTo>
                <a:lnTo>
                  <a:pt x="3174206" y="3960018"/>
                </a:lnTo>
                <a:lnTo>
                  <a:pt x="3171428" y="3954462"/>
                </a:lnTo>
                <a:lnTo>
                  <a:pt x="3168650" y="3948906"/>
                </a:lnTo>
                <a:lnTo>
                  <a:pt x="3166666" y="3943746"/>
                </a:lnTo>
                <a:lnTo>
                  <a:pt x="3164681" y="3937793"/>
                </a:lnTo>
                <a:lnTo>
                  <a:pt x="3163094" y="3931840"/>
                </a:lnTo>
                <a:lnTo>
                  <a:pt x="3161506" y="3926284"/>
                </a:lnTo>
                <a:lnTo>
                  <a:pt x="3160316" y="3919934"/>
                </a:lnTo>
                <a:lnTo>
                  <a:pt x="3159522" y="3913584"/>
                </a:lnTo>
                <a:lnTo>
                  <a:pt x="3159125" y="3907631"/>
                </a:lnTo>
                <a:lnTo>
                  <a:pt x="3159125" y="3901281"/>
                </a:lnTo>
                <a:lnTo>
                  <a:pt x="3159125" y="3894931"/>
                </a:lnTo>
                <a:lnTo>
                  <a:pt x="3159522" y="3888978"/>
                </a:lnTo>
                <a:lnTo>
                  <a:pt x="3160316" y="3882628"/>
                </a:lnTo>
                <a:lnTo>
                  <a:pt x="3161506" y="3876278"/>
                </a:lnTo>
                <a:lnTo>
                  <a:pt x="3163094" y="3870324"/>
                </a:lnTo>
                <a:lnTo>
                  <a:pt x="3164681" y="3864768"/>
                </a:lnTo>
                <a:lnTo>
                  <a:pt x="3166666" y="3858815"/>
                </a:lnTo>
                <a:lnTo>
                  <a:pt x="3168650" y="3853656"/>
                </a:lnTo>
                <a:lnTo>
                  <a:pt x="3171428" y="3848099"/>
                </a:lnTo>
                <a:lnTo>
                  <a:pt x="3174206" y="3842543"/>
                </a:lnTo>
                <a:lnTo>
                  <a:pt x="3176984" y="3837781"/>
                </a:lnTo>
                <a:lnTo>
                  <a:pt x="3180159" y="3832621"/>
                </a:lnTo>
                <a:lnTo>
                  <a:pt x="3183731" y="3827859"/>
                </a:lnTo>
                <a:lnTo>
                  <a:pt x="3186906" y="3823096"/>
                </a:lnTo>
                <a:lnTo>
                  <a:pt x="3191272" y="3818731"/>
                </a:lnTo>
                <a:lnTo>
                  <a:pt x="3195241" y="3814365"/>
                </a:lnTo>
                <a:lnTo>
                  <a:pt x="3199606" y="3810396"/>
                </a:lnTo>
                <a:lnTo>
                  <a:pt x="3203972" y="3806427"/>
                </a:lnTo>
                <a:lnTo>
                  <a:pt x="3208734" y="3802856"/>
                </a:lnTo>
                <a:lnTo>
                  <a:pt x="3213100" y="3799284"/>
                </a:lnTo>
                <a:lnTo>
                  <a:pt x="3218259" y="3796109"/>
                </a:lnTo>
                <a:lnTo>
                  <a:pt x="3223419" y="3793331"/>
                </a:lnTo>
                <a:lnTo>
                  <a:pt x="3228578" y="3790156"/>
                </a:lnTo>
                <a:lnTo>
                  <a:pt x="3234531" y="3787774"/>
                </a:lnTo>
                <a:lnTo>
                  <a:pt x="3239691" y="3785790"/>
                </a:lnTo>
                <a:lnTo>
                  <a:pt x="3245644" y="3783806"/>
                </a:lnTo>
                <a:lnTo>
                  <a:pt x="3251597" y="3781821"/>
                </a:lnTo>
                <a:lnTo>
                  <a:pt x="3257153" y="3780631"/>
                </a:lnTo>
                <a:lnTo>
                  <a:pt x="3263503" y="3779440"/>
                </a:lnTo>
                <a:lnTo>
                  <a:pt x="3269853" y="3779043"/>
                </a:lnTo>
                <a:lnTo>
                  <a:pt x="3275806" y="3778249"/>
                </a:lnTo>
                <a:close/>
                <a:moveTo>
                  <a:pt x="2616002" y="3617912"/>
                </a:moveTo>
                <a:lnTo>
                  <a:pt x="2627501" y="3618310"/>
                </a:lnTo>
                <a:lnTo>
                  <a:pt x="2638603" y="3619106"/>
                </a:lnTo>
                <a:lnTo>
                  <a:pt x="2650103" y="3620300"/>
                </a:lnTo>
                <a:lnTo>
                  <a:pt x="2660809" y="3622688"/>
                </a:lnTo>
                <a:lnTo>
                  <a:pt x="2671515" y="3625075"/>
                </a:lnTo>
                <a:lnTo>
                  <a:pt x="2682221" y="3627861"/>
                </a:lnTo>
                <a:lnTo>
                  <a:pt x="2692134" y="3631840"/>
                </a:lnTo>
                <a:lnTo>
                  <a:pt x="2702840" y="3635422"/>
                </a:lnTo>
                <a:lnTo>
                  <a:pt x="2712356" y="3640197"/>
                </a:lnTo>
                <a:lnTo>
                  <a:pt x="2722269" y="3644972"/>
                </a:lnTo>
                <a:lnTo>
                  <a:pt x="2731389" y="3650543"/>
                </a:lnTo>
                <a:lnTo>
                  <a:pt x="2740509" y="3656114"/>
                </a:lnTo>
                <a:lnTo>
                  <a:pt x="2749233" y="3662481"/>
                </a:lnTo>
                <a:lnTo>
                  <a:pt x="2757560" y="3669246"/>
                </a:lnTo>
                <a:lnTo>
                  <a:pt x="2765490" y="3676011"/>
                </a:lnTo>
                <a:lnTo>
                  <a:pt x="2773421" y="3683174"/>
                </a:lnTo>
                <a:lnTo>
                  <a:pt x="2780558" y="3691133"/>
                </a:lnTo>
                <a:lnTo>
                  <a:pt x="2787299" y="3699092"/>
                </a:lnTo>
                <a:lnTo>
                  <a:pt x="2794040" y="3707448"/>
                </a:lnTo>
                <a:lnTo>
                  <a:pt x="2800384" y="3716203"/>
                </a:lnTo>
                <a:lnTo>
                  <a:pt x="2805935" y="3725355"/>
                </a:lnTo>
                <a:lnTo>
                  <a:pt x="2811487" y="3734906"/>
                </a:lnTo>
                <a:lnTo>
                  <a:pt x="2816245" y="3744456"/>
                </a:lnTo>
                <a:lnTo>
                  <a:pt x="2821003" y="3754007"/>
                </a:lnTo>
                <a:lnTo>
                  <a:pt x="2824572" y="3764751"/>
                </a:lnTo>
                <a:lnTo>
                  <a:pt x="2828537" y="3775098"/>
                </a:lnTo>
                <a:lnTo>
                  <a:pt x="2831313" y="3785444"/>
                </a:lnTo>
                <a:lnTo>
                  <a:pt x="2833692" y="3796188"/>
                </a:lnTo>
                <a:lnTo>
                  <a:pt x="2835674" y="3806933"/>
                </a:lnTo>
                <a:lnTo>
                  <a:pt x="2837260" y="3818473"/>
                </a:lnTo>
                <a:lnTo>
                  <a:pt x="2838053" y="3829615"/>
                </a:lnTo>
                <a:lnTo>
                  <a:pt x="2838450" y="3841155"/>
                </a:lnTo>
                <a:lnTo>
                  <a:pt x="2838053" y="3852297"/>
                </a:lnTo>
                <a:lnTo>
                  <a:pt x="2837260" y="3864236"/>
                </a:lnTo>
                <a:lnTo>
                  <a:pt x="2835674" y="3874980"/>
                </a:lnTo>
                <a:lnTo>
                  <a:pt x="2833692" y="3886122"/>
                </a:lnTo>
                <a:lnTo>
                  <a:pt x="2831313" y="3896866"/>
                </a:lnTo>
                <a:lnTo>
                  <a:pt x="2828537" y="3907611"/>
                </a:lnTo>
                <a:lnTo>
                  <a:pt x="2824572" y="3917957"/>
                </a:lnTo>
                <a:lnTo>
                  <a:pt x="2821003" y="3927906"/>
                </a:lnTo>
                <a:lnTo>
                  <a:pt x="2816245" y="3937854"/>
                </a:lnTo>
                <a:lnTo>
                  <a:pt x="2811487" y="3947405"/>
                </a:lnTo>
                <a:lnTo>
                  <a:pt x="2805935" y="3956557"/>
                </a:lnTo>
                <a:lnTo>
                  <a:pt x="2800384" y="3965710"/>
                </a:lnTo>
                <a:lnTo>
                  <a:pt x="2794040" y="3974464"/>
                </a:lnTo>
                <a:lnTo>
                  <a:pt x="2787299" y="3982821"/>
                </a:lnTo>
                <a:lnTo>
                  <a:pt x="2780558" y="3991178"/>
                </a:lnTo>
                <a:lnTo>
                  <a:pt x="2773421" y="3998738"/>
                </a:lnTo>
                <a:lnTo>
                  <a:pt x="2765490" y="4006299"/>
                </a:lnTo>
                <a:lnTo>
                  <a:pt x="2757560" y="4013064"/>
                </a:lnTo>
                <a:lnTo>
                  <a:pt x="2749233" y="4019829"/>
                </a:lnTo>
                <a:lnTo>
                  <a:pt x="2740509" y="4026196"/>
                </a:lnTo>
                <a:lnTo>
                  <a:pt x="2731389" y="4032165"/>
                </a:lnTo>
                <a:lnTo>
                  <a:pt x="2722269" y="4037338"/>
                </a:lnTo>
                <a:lnTo>
                  <a:pt x="2712356" y="4042114"/>
                </a:lnTo>
                <a:lnTo>
                  <a:pt x="2702840" y="4046491"/>
                </a:lnTo>
                <a:lnTo>
                  <a:pt x="2692134" y="4050868"/>
                </a:lnTo>
                <a:lnTo>
                  <a:pt x="2682221" y="4054052"/>
                </a:lnTo>
                <a:lnTo>
                  <a:pt x="2671515" y="4056837"/>
                </a:lnTo>
                <a:lnTo>
                  <a:pt x="2660809" y="4059623"/>
                </a:lnTo>
                <a:lnTo>
                  <a:pt x="2650103" y="4061613"/>
                </a:lnTo>
                <a:lnTo>
                  <a:pt x="2638603" y="4062806"/>
                </a:lnTo>
                <a:lnTo>
                  <a:pt x="2627501" y="4063602"/>
                </a:lnTo>
                <a:lnTo>
                  <a:pt x="2616002" y="4064000"/>
                </a:lnTo>
                <a:lnTo>
                  <a:pt x="2604503" y="4063602"/>
                </a:lnTo>
                <a:lnTo>
                  <a:pt x="2593400" y="4062806"/>
                </a:lnTo>
                <a:lnTo>
                  <a:pt x="2582297" y="4061613"/>
                </a:lnTo>
                <a:lnTo>
                  <a:pt x="2571195" y="4059623"/>
                </a:lnTo>
                <a:lnTo>
                  <a:pt x="2560489" y="4056837"/>
                </a:lnTo>
                <a:lnTo>
                  <a:pt x="2549783" y="4054052"/>
                </a:lnTo>
                <a:lnTo>
                  <a:pt x="2539473" y="4050868"/>
                </a:lnTo>
                <a:lnTo>
                  <a:pt x="2529560" y="4046491"/>
                </a:lnTo>
                <a:lnTo>
                  <a:pt x="2519647" y="4042114"/>
                </a:lnTo>
                <a:lnTo>
                  <a:pt x="2510131" y="4037338"/>
                </a:lnTo>
                <a:lnTo>
                  <a:pt x="2501011" y="4032165"/>
                </a:lnTo>
                <a:lnTo>
                  <a:pt x="2491891" y="4026196"/>
                </a:lnTo>
                <a:lnTo>
                  <a:pt x="2483167" y="4019829"/>
                </a:lnTo>
                <a:lnTo>
                  <a:pt x="2474841" y="4013064"/>
                </a:lnTo>
                <a:lnTo>
                  <a:pt x="2466514" y="4006299"/>
                </a:lnTo>
                <a:lnTo>
                  <a:pt x="2458980" y="3998738"/>
                </a:lnTo>
                <a:lnTo>
                  <a:pt x="2451446" y="3991178"/>
                </a:lnTo>
                <a:lnTo>
                  <a:pt x="2444308" y="3982821"/>
                </a:lnTo>
                <a:lnTo>
                  <a:pt x="2437964" y="3974464"/>
                </a:lnTo>
                <a:lnTo>
                  <a:pt x="2431620" y="3965710"/>
                </a:lnTo>
                <a:lnTo>
                  <a:pt x="2425672" y="3956557"/>
                </a:lnTo>
                <a:lnTo>
                  <a:pt x="2420914" y="3947405"/>
                </a:lnTo>
                <a:lnTo>
                  <a:pt x="2415759" y="3937854"/>
                </a:lnTo>
                <a:lnTo>
                  <a:pt x="2411397" y="3927906"/>
                </a:lnTo>
                <a:lnTo>
                  <a:pt x="2407035" y="3917957"/>
                </a:lnTo>
                <a:lnTo>
                  <a:pt x="2403863" y="3907611"/>
                </a:lnTo>
                <a:lnTo>
                  <a:pt x="2400691" y="3896866"/>
                </a:lnTo>
                <a:lnTo>
                  <a:pt x="2398312" y="3886122"/>
                </a:lnTo>
                <a:lnTo>
                  <a:pt x="2396329" y="3874980"/>
                </a:lnTo>
                <a:lnTo>
                  <a:pt x="2395140" y="3864236"/>
                </a:lnTo>
                <a:lnTo>
                  <a:pt x="2394347" y="3852297"/>
                </a:lnTo>
                <a:lnTo>
                  <a:pt x="2393950" y="3841155"/>
                </a:lnTo>
                <a:lnTo>
                  <a:pt x="2394347" y="3829615"/>
                </a:lnTo>
                <a:lnTo>
                  <a:pt x="2395140" y="3818473"/>
                </a:lnTo>
                <a:lnTo>
                  <a:pt x="2396329" y="3806933"/>
                </a:lnTo>
                <a:lnTo>
                  <a:pt x="2398312" y="3796188"/>
                </a:lnTo>
                <a:lnTo>
                  <a:pt x="2400691" y="3785444"/>
                </a:lnTo>
                <a:lnTo>
                  <a:pt x="2403863" y="3775098"/>
                </a:lnTo>
                <a:lnTo>
                  <a:pt x="2407035" y="3764751"/>
                </a:lnTo>
                <a:lnTo>
                  <a:pt x="2411397" y="3754007"/>
                </a:lnTo>
                <a:lnTo>
                  <a:pt x="2415759" y="3744456"/>
                </a:lnTo>
                <a:lnTo>
                  <a:pt x="2420914" y="3734906"/>
                </a:lnTo>
                <a:lnTo>
                  <a:pt x="2425672" y="3725355"/>
                </a:lnTo>
                <a:lnTo>
                  <a:pt x="2431620" y="3716203"/>
                </a:lnTo>
                <a:lnTo>
                  <a:pt x="2437964" y="3707448"/>
                </a:lnTo>
                <a:lnTo>
                  <a:pt x="2444308" y="3699092"/>
                </a:lnTo>
                <a:lnTo>
                  <a:pt x="2451446" y="3691133"/>
                </a:lnTo>
                <a:lnTo>
                  <a:pt x="2458980" y="3683174"/>
                </a:lnTo>
                <a:lnTo>
                  <a:pt x="2466514" y="3676011"/>
                </a:lnTo>
                <a:lnTo>
                  <a:pt x="2474841" y="3669246"/>
                </a:lnTo>
                <a:lnTo>
                  <a:pt x="2483167" y="3662481"/>
                </a:lnTo>
                <a:lnTo>
                  <a:pt x="2491891" y="3656114"/>
                </a:lnTo>
                <a:lnTo>
                  <a:pt x="2501011" y="3650543"/>
                </a:lnTo>
                <a:lnTo>
                  <a:pt x="2510131" y="3644972"/>
                </a:lnTo>
                <a:lnTo>
                  <a:pt x="2519647" y="3640197"/>
                </a:lnTo>
                <a:lnTo>
                  <a:pt x="2529560" y="3635422"/>
                </a:lnTo>
                <a:lnTo>
                  <a:pt x="2539473" y="3631840"/>
                </a:lnTo>
                <a:lnTo>
                  <a:pt x="2549783" y="3627861"/>
                </a:lnTo>
                <a:lnTo>
                  <a:pt x="2560489" y="3625075"/>
                </a:lnTo>
                <a:lnTo>
                  <a:pt x="2571195" y="3622688"/>
                </a:lnTo>
                <a:lnTo>
                  <a:pt x="2582297" y="3620300"/>
                </a:lnTo>
                <a:lnTo>
                  <a:pt x="2593400" y="3619106"/>
                </a:lnTo>
                <a:lnTo>
                  <a:pt x="2604503" y="3618310"/>
                </a:lnTo>
                <a:lnTo>
                  <a:pt x="2616002" y="3617912"/>
                </a:lnTo>
                <a:close/>
                <a:moveTo>
                  <a:pt x="2187774" y="3414712"/>
                </a:moveTo>
                <a:lnTo>
                  <a:pt x="2193738" y="3415107"/>
                </a:lnTo>
                <a:lnTo>
                  <a:pt x="2199303" y="3415502"/>
                </a:lnTo>
                <a:lnTo>
                  <a:pt x="2204869" y="3415897"/>
                </a:lnTo>
                <a:lnTo>
                  <a:pt x="2210833" y="3417081"/>
                </a:lnTo>
                <a:lnTo>
                  <a:pt x="2216001" y="3418265"/>
                </a:lnTo>
                <a:lnTo>
                  <a:pt x="2221567" y="3419845"/>
                </a:lnTo>
                <a:lnTo>
                  <a:pt x="2227133" y="3421819"/>
                </a:lnTo>
                <a:lnTo>
                  <a:pt x="2231904" y="3423793"/>
                </a:lnTo>
                <a:lnTo>
                  <a:pt x="2237470" y="3425767"/>
                </a:lnTo>
                <a:lnTo>
                  <a:pt x="2241843" y="3428530"/>
                </a:lnTo>
                <a:lnTo>
                  <a:pt x="2247011" y="3431294"/>
                </a:lnTo>
                <a:lnTo>
                  <a:pt x="2251384" y="3434058"/>
                </a:lnTo>
                <a:lnTo>
                  <a:pt x="2256155" y="3437611"/>
                </a:lnTo>
                <a:lnTo>
                  <a:pt x="2260131" y="3440769"/>
                </a:lnTo>
                <a:lnTo>
                  <a:pt x="2264504" y="3443928"/>
                </a:lnTo>
                <a:lnTo>
                  <a:pt x="2268480" y="3448271"/>
                </a:lnTo>
                <a:lnTo>
                  <a:pt x="2272455" y="3451824"/>
                </a:lnTo>
                <a:lnTo>
                  <a:pt x="2275636" y="3456167"/>
                </a:lnTo>
                <a:lnTo>
                  <a:pt x="2278816" y="3460115"/>
                </a:lnTo>
                <a:lnTo>
                  <a:pt x="2282395" y="3464853"/>
                </a:lnTo>
                <a:lnTo>
                  <a:pt x="2285178" y="3469195"/>
                </a:lnTo>
                <a:lnTo>
                  <a:pt x="2288358" y="3474328"/>
                </a:lnTo>
                <a:lnTo>
                  <a:pt x="2290743" y="3479065"/>
                </a:lnTo>
                <a:lnTo>
                  <a:pt x="2292731" y="3484198"/>
                </a:lnTo>
                <a:lnTo>
                  <a:pt x="2294719" y="3488936"/>
                </a:lnTo>
                <a:lnTo>
                  <a:pt x="2296707" y="3494463"/>
                </a:lnTo>
                <a:lnTo>
                  <a:pt x="2298297" y="3499990"/>
                </a:lnTo>
                <a:lnTo>
                  <a:pt x="2299490" y="3505123"/>
                </a:lnTo>
                <a:lnTo>
                  <a:pt x="2300683" y="3511045"/>
                </a:lnTo>
                <a:lnTo>
                  <a:pt x="2301478" y="3516967"/>
                </a:lnTo>
                <a:lnTo>
                  <a:pt x="2301875" y="3522494"/>
                </a:lnTo>
                <a:lnTo>
                  <a:pt x="2301875" y="3528416"/>
                </a:lnTo>
                <a:lnTo>
                  <a:pt x="2301875" y="3534338"/>
                </a:lnTo>
                <a:lnTo>
                  <a:pt x="2301478" y="3539866"/>
                </a:lnTo>
                <a:lnTo>
                  <a:pt x="2300683" y="3545393"/>
                </a:lnTo>
                <a:lnTo>
                  <a:pt x="2299490" y="3550920"/>
                </a:lnTo>
                <a:lnTo>
                  <a:pt x="2298297" y="3556447"/>
                </a:lnTo>
                <a:lnTo>
                  <a:pt x="2296707" y="3561975"/>
                </a:lnTo>
                <a:lnTo>
                  <a:pt x="2294719" y="3567107"/>
                </a:lnTo>
                <a:lnTo>
                  <a:pt x="2292731" y="3572634"/>
                </a:lnTo>
                <a:lnTo>
                  <a:pt x="2290743" y="3577372"/>
                </a:lnTo>
                <a:lnTo>
                  <a:pt x="2288358" y="3582504"/>
                </a:lnTo>
                <a:lnTo>
                  <a:pt x="2285178" y="3587242"/>
                </a:lnTo>
                <a:lnTo>
                  <a:pt x="2282395" y="3591585"/>
                </a:lnTo>
                <a:lnTo>
                  <a:pt x="2278816" y="3596323"/>
                </a:lnTo>
                <a:lnTo>
                  <a:pt x="2275636" y="3600271"/>
                </a:lnTo>
                <a:lnTo>
                  <a:pt x="2272455" y="3604614"/>
                </a:lnTo>
                <a:lnTo>
                  <a:pt x="2268480" y="3608562"/>
                </a:lnTo>
                <a:lnTo>
                  <a:pt x="2264504" y="3612115"/>
                </a:lnTo>
                <a:lnTo>
                  <a:pt x="2260131" y="3615668"/>
                </a:lnTo>
                <a:lnTo>
                  <a:pt x="2256155" y="3619221"/>
                </a:lnTo>
                <a:lnTo>
                  <a:pt x="2251384" y="3622380"/>
                </a:lnTo>
                <a:lnTo>
                  <a:pt x="2247011" y="3625143"/>
                </a:lnTo>
                <a:lnTo>
                  <a:pt x="2241843" y="3627907"/>
                </a:lnTo>
                <a:lnTo>
                  <a:pt x="2237470" y="3630276"/>
                </a:lnTo>
                <a:lnTo>
                  <a:pt x="2231904" y="3633040"/>
                </a:lnTo>
                <a:lnTo>
                  <a:pt x="2227133" y="3634619"/>
                </a:lnTo>
                <a:lnTo>
                  <a:pt x="2221567" y="3636593"/>
                </a:lnTo>
                <a:lnTo>
                  <a:pt x="2216001" y="3637777"/>
                </a:lnTo>
                <a:lnTo>
                  <a:pt x="2210833" y="3639751"/>
                </a:lnTo>
                <a:lnTo>
                  <a:pt x="2204869" y="3640541"/>
                </a:lnTo>
                <a:lnTo>
                  <a:pt x="2199303" y="3641330"/>
                </a:lnTo>
                <a:lnTo>
                  <a:pt x="2193738" y="3641725"/>
                </a:lnTo>
                <a:lnTo>
                  <a:pt x="2187774" y="3641725"/>
                </a:lnTo>
                <a:lnTo>
                  <a:pt x="2181413" y="3641725"/>
                </a:lnTo>
                <a:lnTo>
                  <a:pt x="2175847" y="3641330"/>
                </a:lnTo>
                <a:lnTo>
                  <a:pt x="2170281" y="3640541"/>
                </a:lnTo>
                <a:lnTo>
                  <a:pt x="2164715" y="3639751"/>
                </a:lnTo>
                <a:lnTo>
                  <a:pt x="2159149" y="3637777"/>
                </a:lnTo>
                <a:lnTo>
                  <a:pt x="2153583" y="3636593"/>
                </a:lnTo>
                <a:lnTo>
                  <a:pt x="2148415" y="3634619"/>
                </a:lnTo>
                <a:lnTo>
                  <a:pt x="2143247" y="3633040"/>
                </a:lnTo>
                <a:lnTo>
                  <a:pt x="2138476" y="3630276"/>
                </a:lnTo>
                <a:lnTo>
                  <a:pt x="2133308" y="3627907"/>
                </a:lnTo>
                <a:lnTo>
                  <a:pt x="2128139" y="3625143"/>
                </a:lnTo>
                <a:lnTo>
                  <a:pt x="2123766" y="3622380"/>
                </a:lnTo>
                <a:lnTo>
                  <a:pt x="2118995" y="3619221"/>
                </a:lnTo>
                <a:lnTo>
                  <a:pt x="2115020" y="3615668"/>
                </a:lnTo>
                <a:lnTo>
                  <a:pt x="2110646" y="3612115"/>
                </a:lnTo>
                <a:lnTo>
                  <a:pt x="2106671" y="3608562"/>
                </a:lnTo>
                <a:lnTo>
                  <a:pt x="2103093" y="3604614"/>
                </a:lnTo>
                <a:lnTo>
                  <a:pt x="2099515" y="3600271"/>
                </a:lnTo>
                <a:lnTo>
                  <a:pt x="2096334" y="3596323"/>
                </a:lnTo>
                <a:lnTo>
                  <a:pt x="2092756" y="3591585"/>
                </a:lnTo>
                <a:lnTo>
                  <a:pt x="2089973" y="3587242"/>
                </a:lnTo>
                <a:lnTo>
                  <a:pt x="2087190" y="3582504"/>
                </a:lnTo>
                <a:lnTo>
                  <a:pt x="2084805" y="3577372"/>
                </a:lnTo>
                <a:lnTo>
                  <a:pt x="2082419" y="3572634"/>
                </a:lnTo>
                <a:lnTo>
                  <a:pt x="2080431" y="3567107"/>
                </a:lnTo>
                <a:lnTo>
                  <a:pt x="2078444" y="3561975"/>
                </a:lnTo>
                <a:lnTo>
                  <a:pt x="2077251" y="3556447"/>
                </a:lnTo>
                <a:lnTo>
                  <a:pt x="2076058" y="3550920"/>
                </a:lnTo>
                <a:lnTo>
                  <a:pt x="2074468" y="3545393"/>
                </a:lnTo>
                <a:lnTo>
                  <a:pt x="2073673" y="3539866"/>
                </a:lnTo>
                <a:lnTo>
                  <a:pt x="2073275" y="3534338"/>
                </a:lnTo>
                <a:lnTo>
                  <a:pt x="2073275" y="3528416"/>
                </a:lnTo>
                <a:lnTo>
                  <a:pt x="2073275" y="3522494"/>
                </a:lnTo>
                <a:lnTo>
                  <a:pt x="2073673" y="3516967"/>
                </a:lnTo>
                <a:lnTo>
                  <a:pt x="2074468" y="3511045"/>
                </a:lnTo>
                <a:lnTo>
                  <a:pt x="2076058" y="3505123"/>
                </a:lnTo>
                <a:lnTo>
                  <a:pt x="2077251" y="3499990"/>
                </a:lnTo>
                <a:lnTo>
                  <a:pt x="2078444" y="3494463"/>
                </a:lnTo>
                <a:lnTo>
                  <a:pt x="2080431" y="3488936"/>
                </a:lnTo>
                <a:lnTo>
                  <a:pt x="2082419" y="3484198"/>
                </a:lnTo>
                <a:lnTo>
                  <a:pt x="2084805" y="3479065"/>
                </a:lnTo>
                <a:lnTo>
                  <a:pt x="2087190" y="3474328"/>
                </a:lnTo>
                <a:lnTo>
                  <a:pt x="2089973" y="3469195"/>
                </a:lnTo>
                <a:lnTo>
                  <a:pt x="2092756" y="3464853"/>
                </a:lnTo>
                <a:lnTo>
                  <a:pt x="2096334" y="3460115"/>
                </a:lnTo>
                <a:lnTo>
                  <a:pt x="2099515" y="3456167"/>
                </a:lnTo>
                <a:lnTo>
                  <a:pt x="2103093" y="3451824"/>
                </a:lnTo>
                <a:lnTo>
                  <a:pt x="2106671" y="3448271"/>
                </a:lnTo>
                <a:lnTo>
                  <a:pt x="2110646" y="3443928"/>
                </a:lnTo>
                <a:lnTo>
                  <a:pt x="2115020" y="3440769"/>
                </a:lnTo>
                <a:lnTo>
                  <a:pt x="2118995" y="3437611"/>
                </a:lnTo>
                <a:lnTo>
                  <a:pt x="2123766" y="3434058"/>
                </a:lnTo>
                <a:lnTo>
                  <a:pt x="2128139" y="3431294"/>
                </a:lnTo>
                <a:lnTo>
                  <a:pt x="2133308" y="3428530"/>
                </a:lnTo>
                <a:lnTo>
                  <a:pt x="2138476" y="3425767"/>
                </a:lnTo>
                <a:lnTo>
                  <a:pt x="2143247" y="3423793"/>
                </a:lnTo>
                <a:lnTo>
                  <a:pt x="2148415" y="3421819"/>
                </a:lnTo>
                <a:lnTo>
                  <a:pt x="2153583" y="3419845"/>
                </a:lnTo>
                <a:lnTo>
                  <a:pt x="2159149" y="3418265"/>
                </a:lnTo>
                <a:lnTo>
                  <a:pt x="2164715" y="3417081"/>
                </a:lnTo>
                <a:lnTo>
                  <a:pt x="2170281" y="3415897"/>
                </a:lnTo>
                <a:lnTo>
                  <a:pt x="2175847" y="3415502"/>
                </a:lnTo>
                <a:lnTo>
                  <a:pt x="2181413" y="3415107"/>
                </a:lnTo>
                <a:lnTo>
                  <a:pt x="2187774" y="3414712"/>
                </a:lnTo>
                <a:close/>
                <a:moveTo>
                  <a:pt x="2877146" y="3217862"/>
                </a:moveTo>
                <a:lnTo>
                  <a:pt x="2885867" y="3218259"/>
                </a:lnTo>
                <a:lnTo>
                  <a:pt x="2894191" y="3219051"/>
                </a:lnTo>
                <a:lnTo>
                  <a:pt x="2902515" y="3219844"/>
                </a:lnTo>
                <a:lnTo>
                  <a:pt x="2910840" y="3221430"/>
                </a:lnTo>
                <a:lnTo>
                  <a:pt x="2918768" y="3223412"/>
                </a:lnTo>
                <a:lnTo>
                  <a:pt x="2926696" y="3225394"/>
                </a:lnTo>
                <a:lnTo>
                  <a:pt x="2934624" y="3228169"/>
                </a:lnTo>
                <a:lnTo>
                  <a:pt x="2942156" y="3230943"/>
                </a:lnTo>
                <a:lnTo>
                  <a:pt x="2949291" y="3234511"/>
                </a:lnTo>
                <a:lnTo>
                  <a:pt x="2956426" y="3238079"/>
                </a:lnTo>
                <a:lnTo>
                  <a:pt x="2963561" y="3242043"/>
                </a:lnTo>
                <a:lnTo>
                  <a:pt x="2970300" y="3246403"/>
                </a:lnTo>
                <a:lnTo>
                  <a:pt x="2976643" y="3251160"/>
                </a:lnTo>
                <a:lnTo>
                  <a:pt x="2982985" y="3255917"/>
                </a:lnTo>
                <a:lnTo>
                  <a:pt x="2988931" y="3261070"/>
                </a:lnTo>
                <a:lnTo>
                  <a:pt x="2994481" y="3266620"/>
                </a:lnTo>
                <a:lnTo>
                  <a:pt x="3000030" y="3272169"/>
                </a:lnTo>
                <a:lnTo>
                  <a:pt x="3005580" y="3278512"/>
                </a:lnTo>
                <a:lnTo>
                  <a:pt x="3010337" y="3284458"/>
                </a:lnTo>
                <a:lnTo>
                  <a:pt x="3015093" y="3291196"/>
                </a:lnTo>
                <a:lnTo>
                  <a:pt x="3019057" y="3297935"/>
                </a:lnTo>
                <a:lnTo>
                  <a:pt x="3023418" y="3305070"/>
                </a:lnTo>
                <a:lnTo>
                  <a:pt x="3026986" y="3312206"/>
                </a:lnTo>
                <a:lnTo>
                  <a:pt x="3030553" y="3319341"/>
                </a:lnTo>
                <a:lnTo>
                  <a:pt x="3033328" y="3326873"/>
                </a:lnTo>
                <a:lnTo>
                  <a:pt x="3035706" y="3334404"/>
                </a:lnTo>
                <a:lnTo>
                  <a:pt x="3038085" y="3342332"/>
                </a:lnTo>
                <a:lnTo>
                  <a:pt x="3040067" y="3350657"/>
                </a:lnTo>
                <a:lnTo>
                  <a:pt x="3041652" y="3358585"/>
                </a:lnTo>
                <a:lnTo>
                  <a:pt x="3042445" y="3366909"/>
                </a:lnTo>
                <a:lnTo>
                  <a:pt x="3043238" y="3375630"/>
                </a:lnTo>
                <a:lnTo>
                  <a:pt x="3043238" y="3383954"/>
                </a:lnTo>
                <a:lnTo>
                  <a:pt x="3043238" y="3392675"/>
                </a:lnTo>
                <a:lnTo>
                  <a:pt x="3042445" y="3401000"/>
                </a:lnTo>
                <a:lnTo>
                  <a:pt x="3041652" y="3408928"/>
                </a:lnTo>
                <a:lnTo>
                  <a:pt x="3040067" y="3417252"/>
                </a:lnTo>
                <a:lnTo>
                  <a:pt x="3038085" y="3425180"/>
                </a:lnTo>
                <a:lnTo>
                  <a:pt x="3035706" y="3433108"/>
                </a:lnTo>
                <a:lnTo>
                  <a:pt x="3033328" y="3441036"/>
                </a:lnTo>
                <a:lnTo>
                  <a:pt x="3030553" y="3448568"/>
                </a:lnTo>
                <a:lnTo>
                  <a:pt x="3026986" y="3456100"/>
                </a:lnTo>
                <a:lnTo>
                  <a:pt x="3023418" y="3463235"/>
                </a:lnTo>
                <a:lnTo>
                  <a:pt x="3019057" y="3469974"/>
                </a:lnTo>
                <a:lnTo>
                  <a:pt x="3015093" y="3476712"/>
                </a:lnTo>
                <a:lnTo>
                  <a:pt x="3010337" y="3483451"/>
                </a:lnTo>
                <a:lnTo>
                  <a:pt x="3005580" y="3489794"/>
                </a:lnTo>
                <a:lnTo>
                  <a:pt x="3000030" y="3495343"/>
                </a:lnTo>
                <a:lnTo>
                  <a:pt x="2994481" y="3501289"/>
                </a:lnTo>
                <a:lnTo>
                  <a:pt x="2988931" y="3506442"/>
                </a:lnTo>
                <a:lnTo>
                  <a:pt x="2982985" y="3511992"/>
                </a:lnTo>
                <a:lnTo>
                  <a:pt x="2976643" y="3517145"/>
                </a:lnTo>
                <a:lnTo>
                  <a:pt x="2970300" y="3521506"/>
                </a:lnTo>
                <a:lnTo>
                  <a:pt x="2963561" y="3525866"/>
                </a:lnTo>
                <a:lnTo>
                  <a:pt x="2956426" y="3529830"/>
                </a:lnTo>
                <a:lnTo>
                  <a:pt x="2949291" y="3533794"/>
                </a:lnTo>
                <a:lnTo>
                  <a:pt x="2942156" y="3536965"/>
                </a:lnTo>
                <a:lnTo>
                  <a:pt x="2934624" y="3539740"/>
                </a:lnTo>
                <a:lnTo>
                  <a:pt x="2926696" y="3542515"/>
                </a:lnTo>
                <a:lnTo>
                  <a:pt x="2918768" y="3544893"/>
                </a:lnTo>
                <a:lnTo>
                  <a:pt x="2910840" y="3546479"/>
                </a:lnTo>
                <a:lnTo>
                  <a:pt x="2902515" y="3548065"/>
                </a:lnTo>
                <a:lnTo>
                  <a:pt x="2894191" y="3548857"/>
                </a:lnTo>
                <a:lnTo>
                  <a:pt x="2885867" y="3549650"/>
                </a:lnTo>
                <a:lnTo>
                  <a:pt x="2877146" y="3549650"/>
                </a:lnTo>
                <a:lnTo>
                  <a:pt x="2868821" y="3549650"/>
                </a:lnTo>
                <a:lnTo>
                  <a:pt x="2860101" y="3548857"/>
                </a:lnTo>
                <a:lnTo>
                  <a:pt x="2851776" y="3548065"/>
                </a:lnTo>
                <a:lnTo>
                  <a:pt x="2843848" y="3546479"/>
                </a:lnTo>
                <a:lnTo>
                  <a:pt x="2835524" y="3544893"/>
                </a:lnTo>
                <a:lnTo>
                  <a:pt x="2827992" y="3542515"/>
                </a:lnTo>
                <a:lnTo>
                  <a:pt x="2820460" y="3539740"/>
                </a:lnTo>
                <a:lnTo>
                  <a:pt x="2812929" y="3536965"/>
                </a:lnTo>
                <a:lnTo>
                  <a:pt x="2805397" y="3533794"/>
                </a:lnTo>
                <a:lnTo>
                  <a:pt x="2798262" y="3529830"/>
                </a:lnTo>
                <a:lnTo>
                  <a:pt x="2791127" y="3525866"/>
                </a:lnTo>
                <a:lnTo>
                  <a:pt x="2784784" y="3521506"/>
                </a:lnTo>
                <a:lnTo>
                  <a:pt x="2778045" y="3517145"/>
                </a:lnTo>
                <a:lnTo>
                  <a:pt x="2771703" y="3511992"/>
                </a:lnTo>
                <a:lnTo>
                  <a:pt x="2766153" y="3506442"/>
                </a:lnTo>
                <a:lnTo>
                  <a:pt x="2760207" y="3501289"/>
                </a:lnTo>
                <a:lnTo>
                  <a:pt x="2754261" y="3495343"/>
                </a:lnTo>
                <a:lnTo>
                  <a:pt x="2749505" y="3489794"/>
                </a:lnTo>
                <a:lnTo>
                  <a:pt x="2744351" y="3483451"/>
                </a:lnTo>
                <a:lnTo>
                  <a:pt x="2739991" y="3476712"/>
                </a:lnTo>
                <a:lnTo>
                  <a:pt x="2735234" y="3469974"/>
                </a:lnTo>
                <a:lnTo>
                  <a:pt x="2731666" y="3463235"/>
                </a:lnTo>
                <a:lnTo>
                  <a:pt x="2727702" y="3456100"/>
                </a:lnTo>
                <a:lnTo>
                  <a:pt x="2724531" y="3448568"/>
                </a:lnTo>
                <a:lnTo>
                  <a:pt x="2721756" y="3441036"/>
                </a:lnTo>
                <a:lnTo>
                  <a:pt x="2718982" y="3433108"/>
                </a:lnTo>
                <a:lnTo>
                  <a:pt x="2716603" y="3425180"/>
                </a:lnTo>
                <a:lnTo>
                  <a:pt x="2715018" y="3417252"/>
                </a:lnTo>
                <a:lnTo>
                  <a:pt x="2713432" y="3408928"/>
                </a:lnTo>
                <a:lnTo>
                  <a:pt x="2712639" y="3401000"/>
                </a:lnTo>
                <a:lnTo>
                  <a:pt x="2711450" y="3392675"/>
                </a:lnTo>
                <a:lnTo>
                  <a:pt x="2711450" y="3383954"/>
                </a:lnTo>
                <a:lnTo>
                  <a:pt x="2711450" y="3375630"/>
                </a:lnTo>
                <a:lnTo>
                  <a:pt x="2712639" y="3366909"/>
                </a:lnTo>
                <a:lnTo>
                  <a:pt x="2713432" y="3358585"/>
                </a:lnTo>
                <a:lnTo>
                  <a:pt x="2715018" y="3350657"/>
                </a:lnTo>
                <a:lnTo>
                  <a:pt x="2716603" y="3342332"/>
                </a:lnTo>
                <a:lnTo>
                  <a:pt x="2718982" y="3334404"/>
                </a:lnTo>
                <a:lnTo>
                  <a:pt x="2721756" y="3326873"/>
                </a:lnTo>
                <a:lnTo>
                  <a:pt x="2724531" y="3319341"/>
                </a:lnTo>
                <a:lnTo>
                  <a:pt x="2727702" y="3312206"/>
                </a:lnTo>
                <a:lnTo>
                  <a:pt x="2731666" y="3305070"/>
                </a:lnTo>
                <a:lnTo>
                  <a:pt x="2735234" y="3297935"/>
                </a:lnTo>
                <a:lnTo>
                  <a:pt x="2739991" y="3291196"/>
                </a:lnTo>
                <a:lnTo>
                  <a:pt x="2744351" y="3284458"/>
                </a:lnTo>
                <a:lnTo>
                  <a:pt x="2749505" y="3278512"/>
                </a:lnTo>
                <a:lnTo>
                  <a:pt x="2754261" y="3272169"/>
                </a:lnTo>
                <a:lnTo>
                  <a:pt x="2760207" y="3266620"/>
                </a:lnTo>
                <a:lnTo>
                  <a:pt x="2766153" y="3261070"/>
                </a:lnTo>
                <a:lnTo>
                  <a:pt x="2771703" y="3255917"/>
                </a:lnTo>
                <a:lnTo>
                  <a:pt x="2778045" y="3251160"/>
                </a:lnTo>
                <a:lnTo>
                  <a:pt x="2784784" y="3246403"/>
                </a:lnTo>
                <a:lnTo>
                  <a:pt x="2791127" y="3242043"/>
                </a:lnTo>
                <a:lnTo>
                  <a:pt x="2798262" y="3238079"/>
                </a:lnTo>
                <a:lnTo>
                  <a:pt x="2805397" y="3234511"/>
                </a:lnTo>
                <a:lnTo>
                  <a:pt x="2812929" y="3230943"/>
                </a:lnTo>
                <a:lnTo>
                  <a:pt x="2820460" y="3228169"/>
                </a:lnTo>
                <a:lnTo>
                  <a:pt x="2827992" y="3225394"/>
                </a:lnTo>
                <a:lnTo>
                  <a:pt x="2835524" y="3223412"/>
                </a:lnTo>
                <a:lnTo>
                  <a:pt x="2843848" y="3221430"/>
                </a:lnTo>
                <a:lnTo>
                  <a:pt x="2851776" y="3219844"/>
                </a:lnTo>
                <a:lnTo>
                  <a:pt x="2860101" y="3219051"/>
                </a:lnTo>
                <a:lnTo>
                  <a:pt x="2868821" y="3218259"/>
                </a:lnTo>
                <a:lnTo>
                  <a:pt x="2877146" y="3217862"/>
                </a:lnTo>
                <a:close/>
                <a:moveTo>
                  <a:pt x="1341242" y="3000374"/>
                </a:moveTo>
                <a:lnTo>
                  <a:pt x="410762" y="4429560"/>
                </a:lnTo>
                <a:lnTo>
                  <a:pt x="409572" y="4434325"/>
                </a:lnTo>
                <a:lnTo>
                  <a:pt x="406794" y="4447826"/>
                </a:lnTo>
                <a:lnTo>
                  <a:pt x="404414" y="4458151"/>
                </a:lnTo>
                <a:lnTo>
                  <a:pt x="402430" y="4469667"/>
                </a:lnTo>
                <a:lnTo>
                  <a:pt x="400446" y="4483169"/>
                </a:lnTo>
                <a:lnTo>
                  <a:pt x="398859" y="4498259"/>
                </a:lnTo>
                <a:lnTo>
                  <a:pt x="396875" y="4514937"/>
                </a:lnTo>
                <a:lnTo>
                  <a:pt x="395287" y="4533204"/>
                </a:lnTo>
                <a:lnTo>
                  <a:pt x="394097" y="4552265"/>
                </a:lnTo>
                <a:lnTo>
                  <a:pt x="393700" y="4572915"/>
                </a:lnTo>
                <a:lnTo>
                  <a:pt x="394097" y="4594359"/>
                </a:lnTo>
                <a:lnTo>
                  <a:pt x="394891" y="4616597"/>
                </a:lnTo>
                <a:lnTo>
                  <a:pt x="397271" y="4640026"/>
                </a:lnTo>
                <a:lnTo>
                  <a:pt x="400049" y="4664249"/>
                </a:lnTo>
                <a:lnTo>
                  <a:pt x="401636" y="4676162"/>
                </a:lnTo>
                <a:lnTo>
                  <a:pt x="403620" y="4688870"/>
                </a:lnTo>
                <a:lnTo>
                  <a:pt x="406398" y="4701180"/>
                </a:lnTo>
                <a:lnTo>
                  <a:pt x="409175" y="4713490"/>
                </a:lnTo>
                <a:lnTo>
                  <a:pt x="412350" y="4726198"/>
                </a:lnTo>
                <a:lnTo>
                  <a:pt x="415921" y="4738905"/>
                </a:lnTo>
                <a:lnTo>
                  <a:pt x="419492" y="4752010"/>
                </a:lnTo>
                <a:lnTo>
                  <a:pt x="423857" y="4764320"/>
                </a:lnTo>
                <a:lnTo>
                  <a:pt x="428221" y="4777425"/>
                </a:lnTo>
                <a:lnTo>
                  <a:pt x="433380" y="4790132"/>
                </a:lnTo>
                <a:lnTo>
                  <a:pt x="438538" y="4802839"/>
                </a:lnTo>
                <a:lnTo>
                  <a:pt x="444887" y="4815944"/>
                </a:lnTo>
                <a:lnTo>
                  <a:pt x="451235" y="4828254"/>
                </a:lnTo>
                <a:lnTo>
                  <a:pt x="457584" y="4841359"/>
                </a:lnTo>
                <a:lnTo>
                  <a:pt x="464726" y="4853669"/>
                </a:lnTo>
                <a:lnTo>
                  <a:pt x="472662" y="4866773"/>
                </a:lnTo>
                <a:lnTo>
                  <a:pt x="480995" y="4879084"/>
                </a:lnTo>
                <a:lnTo>
                  <a:pt x="489724" y="4891394"/>
                </a:lnTo>
                <a:lnTo>
                  <a:pt x="498850" y="4903704"/>
                </a:lnTo>
                <a:lnTo>
                  <a:pt x="508770" y="4915618"/>
                </a:lnTo>
                <a:lnTo>
                  <a:pt x="519087" y="4927531"/>
                </a:lnTo>
                <a:lnTo>
                  <a:pt x="530197" y="4939444"/>
                </a:lnTo>
                <a:lnTo>
                  <a:pt x="541704" y="4950960"/>
                </a:lnTo>
                <a:lnTo>
                  <a:pt x="553608" y="4962476"/>
                </a:lnTo>
                <a:lnTo>
                  <a:pt x="566702" y="4973992"/>
                </a:lnTo>
                <a:lnTo>
                  <a:pt x="579796" y="4984714"/>
                </a:lnTo>
                <a:lnTo>
                  <a:pt x="594081" y="4995436"/>
                </a:lnTo>
                <a:lnTo>
                  <a:pt x="609159" y="5005761"/>
                </a:lnTo>
                <a:lnTo>
                  <a:pt x="624237" y="5016085"/>
                </a:lnTo>
                <a:lnTo>
                  <a:pt x="640109" y="5026410"/>
                </a:lnTo>
                <a:lnTo>
                  <a:pt x="657171" y="5035941"/>
                </a:lnTo>
                <a:lnTo>
                  <a:pt x="674630" y="5045074"/>
                </a:lnTo>
                <a:lnTo>
                  <a:pt x="3954917" y="5045074"/>
                </a:lnTo>
                <a:lnTo>
                  <a:pt x="3972376" y="5035941"/>
                </a:lnTo>
                <a:lnTo>
                  <a:pt x="3989041" y="5026410"/>
                </a:lnTo>
                <a:lnTo>
                  <a:pt x="4005310" y="5016085"/>
                </a:lnTo>
                <a:lnTo>
                  <a:pt x="4020785" y="5005761"/>
                </a:lnTo>
                <a:lnTo>
                  <a:pt x="4035069" y="4995436"/>
                </a:lnTo>
                <a:lnTo>
                  <a:pt x="4049354" y="4984714"/>
                </a:lnTo>
                <a:lnTo>
                  <a:pt x="4062448" y="4973992"/>
                </a:lnTo>
                <a:lnTo>
                  <a:pt x="4075543" y="4962476"/>
                </a:lnTo>
                <a:lnTo>
                  <a:pt x="4087446" y="4950960"/>
                </a:lnTo>
                <a:lnTo>
                  <a:pt x="4098953" y="4939444"/>
                </a:lnTo>
                <a:lnTo>
                  <a:pt x="4110063" y="4927531"/>
                </a:lnTo>
                <a:lnTo>
                  <a:pt x="4120777" y="4915618"/>
                </a:lnTo>
                <a:lnTo>
                  <a:pt x="4130300" y="4903704"/>
                </a:lnTo>
                <a:lnTo>
                  <a:pt x="4139823" y="4891394"/>
                </a:lnTo>
                <a:lnTo>
                  <a:pt x="4148552" y="4879084"/>
                </a:lnTo>
                <a:lnTo>
                  <a:pt x="4156488" y="4866773"/>
                </a:lnTo>
                <a:lnTo>
                  <a:pt x="4164424" y="4853669"/>
                </a:lnTo>
                <a:lnTo>
                  <a:pt x="4171566" y="4841359"/>
                </a:lnTo>
                <a:lnTo>
                  <a:pt x="4178312" y="4828254"/>
                </a:lnTo>
                <a:lnTo>
                  <a:pt x="4184661" y="4815944"/>
                </a:lnTo>
                <a:lnTo>
                  <a:pt x="4190613" y="4802839"/>
                </a:lnTo>
                <a:lnTo>
                  <a:pt x="4195771" y="4790132"/>
                </a:lnTo>
                <a:lnTo>
                  <a:pt x="4200929" y="4777425"/>
                </a:lnTo>
                <a:lnTo>
                  <a:pt x="4205294" y="4764320"/>
                </a:lnTo>
                <a:lnTo>
                  <a:pt x="4209659" y="4752010"/>
                </a:lnTo>
                <a:lnTo>
                  <a:pt x="4213627" y="4738905"/>
                </a:lnTo>
                <a:lnTo>
                  <a:pt x="4217197" y="4726198"/>
                </a:lnTo>
                <a:lnTo>
                  <a:pt x="4219975" y="4713490"/>
                </a:lnTo>
                <a:lnTo>
                  <a:pt x="4222753" y="4701180"/>
                </a:lnTo>
                <a:lnTo>
                  <a:pt x="4225530" y="4688870"/>
                </a:lnTo>
                <a:lnTo>
                  <a:pt x="4227514" y="4676162"/>
                </a:lnTo>
                <a:lnTo>
                  <a:pt x="4229498" y="4664249"/>
                </a:lnTo>
                <a:lnTo>
                  <a:pt x="4232673" y="4640026"/>
                </a:lnTo>
                <a:lnTo>
                  <a:pt x="4234259" y="4616597"/>
                </a:lnTo>
                <a:lnTo>
                  <a:pt x="4235450" y="4594359"/>
                </a:lnTo>
                <a:lnTo>
                  <a:pt x="4235450" y="4572915"/>
                </a:lnTo>
                <a:lnTo>
                  <a:pt x="4235053" y="4552265"/>
                </a:lnTo>
                <a:lnTo>
                  <a:pt x="4234259" y="4533204"/>
                </a:lnTo>
                <a:lnTo>
                  <a:pt x="4232673" y="4514937"/>
                </a:lnTo>
                <a:lnTo>
                  <a:pt x="4230689" y="4498259"/>
                </a:lnTo>
                <a:lnTo>
                  <a:pt x="4228705" y="4483169"/>
                </a:lnTo>
                <a:lnTo>
                  <a:pt x="4226721" y="4469667"/>
                </a:lnTo>
                <a:lnTo>
                  <a:pt x="4224737" y="4458151"/>
                </a:lnTo>
                <a:lnTo>
                  <a:pt x="4222356" y="4447826"/>
                </a:lnTo>
                <a:lnTo>
                  <a:pt x="4219578" y="4434325"/>
                </a:lnTo>
                <a:lnTo>
                  <a:pt x="4218388" y="4429560"/>
                </a:lnTo>
                <a:lnTo>
                  <a:pt x="3282826" y="3000490"/>
                </a:lnTo>
                <a:lnTo>
                  <a:pt x="3282951" y="3001367"/>
                </a:lnTo>
                <a:lnTo>
                  <a:pt x="3282554" y="3003754"/>
                </a:lnTo>
                <a:lnTo>
                  <a:pt x="3281761" y="3006140"/>
                </a:lnTo>
                <a:lnTo>
                  <a:pt x="3280173" y="3008526"/>
                </a:lnTo>
                <a:lnTo>
                  <a:pt x="3278189" y="3010913"/>
                </a:lnTo>
                <a:lnTo>
                  <a:pt x="3275015" y="3013299"/>
                </a:lnTo>
                <a:lnTo>
                  <a:pt x="3271841" y="3015685"/>
                </a:lnTo>
                <a:lnTo>
                  <a:pt x="3267476" y="3017674"/>
                </a:lnTo>
                <a:lnTo>
                  <a:pt x="3263111" y="3020458"/>
                </a:lnTo>
                <a:lnTo>
                  <a:pt x="3252398" y="3024832"/>
                </a:lnTo>
                <a:lnTo>
                  <a:pt x="3239304" y="3029605"/>
                </a:lnTo>
                <a:lnTo>
                  <a:pt x="3223829" y="3033582"/>
                </a:lnTo>
                <a:lnTo>
                  <a:pt x="3206370" y="3037957"/>
                </a:lnTo>
                <a:lnTo>
                  <a:pt x="3186927" y="3041934"/>
                </a:lnTo>
                <a:lnTo>
                  <a:pt x="3165897" y="3046309"/>
                </a:lnTo>
                <a:lnTo>
                  <a:pt x="3142486" y="3050286"/>
                </a:lnTo>
                <a:lnTo>
                  <a:pt x="3117091" y="3054263"/>
                </a:lnTo>
                <a:lnTo>
                  <a:pt x="3090109" y="3057843"/>
                </a:lnTo>
                <a:lnTo>
                  <a:pt x="3061143" y="3061024"/>
                </a:lnTo>
                <a:lnTo>
                  <a:pt x="3030987" y="3065001"/>
                </a:lnTo>
                <a:lnTo>
                  <a:pt x="2998847" y="3068183"/>
                </a:lnTo>
                <a:lnTo>
                  <a:pt x="2964722" y="3070967"/>
                </a:lnTo>
                <a:lnTo>
                  <a:pt x="2929804" y="3074149"/>
                </a:lnTo>
                <a:lnTo>
                  <a:pt x="2892903" y="3076933"/>
                </a:lnTo>
                <a:lnTo>
                  <a:pt x="2855207" y="3079319"/>
                </a:lnTo>
                <a:lnTo>
                  <a:pt x="2815528" y="3082103"/>
                </a:lnTo>
                <a:lnTo>
                  <a:pt x="2775055" y="3084489"/>
                </a:lnTo>
                <a:lnTo>
                  <a:pt x="2690141" y="3088069"/>
                </a:lnTo>
                <a:lnTo>
                  <a:pt x="2600862" y="3091648"/>
                </a:lnTo>
                <a:lnTo>
                  <a:pt x="2507615" y="3093637"/>
                </a:lnTo>
                <a:lnTo>
                  <a:pt x="2411195" y="3095227"/>
                </a:lnTo>
                <a:lnTo>
                  <a:pt x="2312393" y="3095625"/>
                </a:lnTo>
                <a:lnTo>
                  <a:pt x="2213195" y="3095227"/>
                </a:lnTo>
                <a:lnTo>
                  <a:pt x="2116774" y="3093637"/>
                </a:lnTo>
                <a:lnTo>
                  <a:pt x="2023924" y="3091648"/>
                </a:lnTo>
                <a:lnTo>
                  <a:pt x="1934645" y="3088069"/>
                </a:lnTo>
                <a:lnTo>
                  <a:pt x="1849731" y="3084489"/>
                </a:lnTo>
                <a:lnTo>
                  <a:pt x="1808862" y="3082103"/>
                </a:lnTo>
                <a:lnTo>
                  <a:pt x="1769579" y="3079319"/>
                </a:lnTo>
                <a:lnTo>
                  <a:pt x="1731884" y="3076933"/>
                </a:lnTo>
                <a:lnTo>
                  <a:pt x="1694982" y="3074149"/>
                </a:lnTo>
                <a:lnTo>
                  <a:pt x="1659667" y="3070967"/>
                </a:lnTo>
                <a:lnTo>
                  <a:pt x="1626336" y="3068183"/>
                </a:lnTo>
                <a:lnTo>
                  <a:pt x="1593799" y="3065001"/>
                </a:lnTo>
                <a:lnTo>
                  <a:pt x="1563643" y="3061024"/>
                </a:lnTo>
                <a:lnTo>
                  <a:pt x="1534677" y="3057843"/>
                </a:lnTo>
                <a:lnTo>
                  <a:pt x="1507298" y="3054263"/>
                </a:lnTo>
                <a:lnTo>
                  <a:pt x="1482300" y="3050286"/>
                </a:lnTo>
                <a:lnTo>
                  <a:pt x="1458889" y="3046309"/>
                </a:lnTo>
                <a:lnTo>
                  <a:pt x="1437462" y="3041934"/>
                </a:lnTo>
                <a:lnTo>
                  <a:pt x="1418019" y="3037957"/>
                </a:lnTo>
                <a:lnTo>
                  <a:pt x="1400561" y="3033582"/>
                </a:lnTo>
                <a:lnTo>
                  <a:pt x="1385086" y="3029605"/>
                </a:lnTo>
                <a:lnTo>
                  <a:pt x="1372388" y="3024832"/>
                </a:lnTo>
                <a:lnTo>
                  <a:pt x="1361675" y="3020458"/>
                </a:lnTo>
                <a:lnTo>
                  <a:pt x="1356913" y="3017674"/>
                </a:lnTo>
                <a:lnTo>
                  <a:pt x="1352945" y="3015685"/>
                </a:lnTo>
                <a:lnTo>
                  <a:pt x="1349374" y="3013299"/>
                </a:lnTo>
                <a:lnTo>
                  <a:pt x="1346597" y="3010913"/>
                </a:lnTo>
                <a:lnTo>
                  <a:pt x="1344613" y="3008526"/>
                </a:lnTo>
                <a:lnTo>
                  <a:pt x="1343025" y="3006140"/>
                </a:lnTo>
                <a:lnTo>
                  <a:pt x="1341835" y="3003754"/>
                </a:lnTo>
                <a:lnTo>
                  <a:pt x="1341438" y="3001367"/>
                </a:lnTo>
                <a:lnTo>
                  <a:pt x="1341580" y="3000374"/>
                </a:lnTo>
                <a:lnTo>
                  <a:pt x="1341242" y="3000374"/>
                </a:lnTo>
                <a:close/>
                <a:moveTo>
                  <a:pt x="1717823" y="0"/>
                </a:moveTo>
                <a:lnTo>
                  <a:pt x="2909343" y="0"/>
                </a:lnTo>
                <a:lnTo>
                  <a:pt x="2919266" y="3571"/>
                </a:lnTo>
                <a:lnTo>
                  <a:pt x="2927601" y="6745"/>
                </a:lnTo>
                <a:lnTo>
                  <a:pt x="2935937" y="11110"/>
                </a:lnTo>
                <a:lnTo>
                  <a:pt x="2946653" y="15872"/>
                </a:lnTo>
                <a:lnTo>
                  <a:pt x="2959354" y="22618"/>
                </a:lnTo>
                <a:lnTo>
                  <a:pt x="2972849" y="30951"/>
                </a:lnTo>
                <a:lnTo>
                  <a:pt x="2987931" y="40871"/>
                </a:lnTo>
                <a:lnTo>
                  <a:pt x="2995870" y="46427"/>
                </a:lnTo>
                <a:lnTo>
                  <a:pt x="3003808" y="52776"/>
                </a:lnTo>
                <a:lnTo>
                  <a:pt x="3011349" y="58728"/>
                </a:lnTo>
                <a:lnTo>
                  <a:pt x="3019684" y="65474"/>
                </a:lnTo>
                <a:lnTo>
                  <a:pt x="3027623" y="72616"/>
                </a:lnTo>
                <a:lnTo>
                  <a:pt x="3035957" y="80553"/>
                </a:lnTo>
                <a:lnTo>
                  <a:pt x="3043896" y="88489"/>
                </a:lnTo>
                <a:lnTo>
                  <a:pt x="3051834" y="97219"/>
                </a:lnTo>
                <a:lnTo>
                  <a:pt x="3059375" y="105949"/>
                </a:lnTo>
                <a:lnTo>
                  <a:pt x="3066917" y="115472"/>
                </a:lnTo>
                <a:lnTo>
                  <a:pt x="3074458" y="125393"/>
                </a:lnTo>
                <a:lnTo>
                  <a:pt x="3080808" y="135313"/>
                </a:lnTo>
                <a:lnTo>
                  <a:pt x="3087556" y="146027"/>
                </a:lnTo>
                <a:lnTo>
                  <a:pt x="3093509" y="157536"/>
                </a:lnTo>
                <a:lnTo>
                  <a:pt x="3099066" y="169439"/>
                </a:lnTo>
                <a:lnTo>
                  <a:pt x="3104226" y="181344"/>
                </a:lnTo>
                <a:lnTo>
                  <a:pt x="3108592" y="194439"/>
                </a:lnTo>
                <a:lnTo>
                  <a:pt x="3112958" y="207534"/>
                </a:lnTo>
                <a:lnTo>
                  <a:pt x="3115339" y="217058"/>
                </a:lnTo>
                <a:lnTo>
                  <a:pt x="3117324" y="226581"/>
                </a:lnTo>
                <a:lnTo>
                  <a:pt x="3119309" y="236502"/>
                </a:lnTo>
                <a:lnTo>
                  <a:pt x="3120499" y="246025"/>
                </a:lnTo>
                <a:lnTo>
                  <a:pt x="3121690" y="256342"/>
                </a:lnTo>
                <a:lnTo>
                  <a:pt x="3122087" y="266263"/>
                </a:lnTo>
                <a:lnTo>
                  <a:pt x="3122484" y="276184"/>
                </a:lnTo>
                <a:lnTo>
                  <a:pt x="3122484" y="286103"/>
                </a:lnTo>
                <a:lnTo>
                  <a:pt x="3121690" y="296024"/>
                </a:lnTo>
                <a:lnTo>
                  <a:pt x="3121293" y="306341"/>
                </a:lnTo>
                <a:lnTo>
                  <a:pt x="3120102" y="316659"/>
                </a:lnTo>
                <a:lnTo>
                  <a:pt x="3118515" y="326976"/>
                </a:lnTo>
                <a:lnTo>
                  <a:pt x="3116530" y="337690"/>
                </a:lnTo>
                <a:lnTo>
                  <a:pt x="3114149" y="348007"/>
                </a:lnTo>
                <a:lnTo>
                  <a:pt x="3111767" y="358325"/>
                </a:lnTo>
                <a:lnTo>
                  <a:pt x="3108592" y="369039"/>
                </a:lnTo>
                <a:lnTo>
                  <a:pt x="3105417" y="379356"/>
                </a:lnTo>
                <a:lnTo>
                  <a:pt x="3101845" y="390466"/>
                </a:lnTo>
                <a:lnTo>
                  <a:pt x="3097479" y="401180"/>
                </a:lnTo>
                <a:lnTo>
                  <a:pt x="3093509" y="411894"/>
                </a:lnTo>
                <a:lnTo>
                  <a:pt x="3088747" y="422609"/>
                </a:lnTo>
                <a:lnTo>
                  <a:pt x="3083587" y="434116"/>
                </a:lnTo>
                <a:lnTo>
                  <a:pt x="3078030" y="444830"/>
                </a:lnTo>
                <a:lnTo>
                  <a:pt x="3072076" y="455940"/>
                </a:lnTo>
                <a:lnTo>
                  <a:pt x="3066123" y="466655"/>
                </a:lnTo>
                <a:lnTo>
                  <a:pt x="3059772" y="477766"/>
                </a:lnTo>
                <a:lnTo>
                  <a:pt x="3052628" y="489274"/>
                </a:lnTo>
                <a:lnTo>
                  <a:pt x="3045483" y="500781"/>
                </a:lnTo>
                <a:lnTo>
                  <a:pt x="3037942" y="511891"/>
                </a:lnTo>
                <a:lnTo>
                  <a:pt x="3030401" y="523400"/>
                </a:lnTo>
                <a:lnTo>
                  <a:pt x="3022066" y="534908"/>
                </a:lnTo>
                <a:lnTo>
                  <a:pt x="3013334" y="546415"/>
                </a:lnTo>
                <a:lnTo>
                  <a:pt x="3013334" y="2104709"/>
                </a:lnTo>
                <a:lnTo>
                  <a:pt x="4604543" y="4495920"/>
                </a:lnTo>
                <a:lnTo>
                  <a:pt x="4606527" y="4504649"/>
                </a:lnTo>
                <a:lnTo>
                  <a:pt x="4608511" y="4511792"/>
                </a:lnTo>
                <a:lnTo>
                  <a:pt x="4612481" y="4530046"/>
                </a:lnTo>
                <a:lnTo>
                  <a:pt x="4614862" y="4542744"/>
                </a:lnTo>
                <a:lnTo>
                  <a:pt x="4617243" y="4558220"/>
                </a:lnTo>
                <a:lnTo>
                  <a:pt x="4619625" y="4575679"/>
                </a:lnTo>
                <a:lnTo>
                  <a:pt x="4622403" y="4595123"/>
                </a:lnTo>
                <a:lnTo>
                  <a:pt x="4624387" y="4616948"/>
                </a:lnTo>
                <a:lnTo>
                  <a:pt x="4625975" y="4639964"/>
                </a:lnTo>
                <a:lnTo>
                  <a:pt x="4627166" y="4664963"/>
                </a:lnTo>
                <a:lnTo>
                  <a:pt x="4627563" y="4691153"/>
                </a:lnTo>
                <a:lnTo>
                  <a:pt x="4627166" y="4718533"/>
                </a:lnTo>
                <a:lnTo>
                  <a:pt x="4626373" y="4733215"/>
                </a:lnTo>
                <a:lnTo>
                  <a:pt x="4625579" y="4747501"/>
                </a:lnTo>
                <a:lnTo>
                  <a:pt x="4624387" y="4762183"/>
                </a:lnTo>
                <a:lnTo>
                  <a:pt x="4623197" y="4777262"/>
                </a:lnTo>
                <a:lnTo>
                  <a:pt x="4621213" y="4792341"/>
                </a:lnTo>
                <a:lnTo>
                  <a:pt x="4618831" y="4807817"/>
                </a:lnTo>
                <a:lnTo>
                  <a:pt x="4616449" y="4823689"/>
                </a:lnTo>
                <a:lnTo>
                  <a:pt x="4614068" y="4839562"/>
                </a:lnTo>
                <a:lnTo>
                  <a:pt x="4610496" y="4855038"/>
                </a:lnTo>
                <a:lnTo>
                  <a:pt x="4606923" y="4870910"/>
                </a:lnTo>
                <a:lnTo>
                  <a:pt x="4602557" y="4887180"/>
                </a:lnTo>
                <a:lnTo>
                  <a:pt x="4598191" y="4903449"/>
                </a:lnTo>
                <a:lnTo>
                  <a:pt x="4593032" y="4919719"/>
                </a:lnTo>
                <a:lnTo>
                  <a:pt x="4587872" y="4935988"/>
                </a:lnTo>
                <a:lnTo>
                  <a:pt x="4581919" y="4952257"/>
                </a:lnTo>
                <a:lnTo>
                  <a:pt x="4575171" y="4968527"/>
                </a:lnTo>
                <a:lnTo>
                  <a:pt x="4568821" y="4985193"/>
                </a:lnTo>
                <a:lnTo>
                  <a:pt x="4560883" y="5001463"/>
                </a:lnTo>
                <a:lnTo>
                  <a:pt x="4552944" y="5017732"/>
                </a:lnTo>
                <a:lnTo>
                  <a:pt x="4544212" y="5033605"/>
                </a:lnTo>
                <a:lnTo>
                  <a:pt x="4535083" y="5049874"/>
                </a:lnTo>
                <a:lnTo>
                  <a:pt x="4525161" y="5066144"/>
                </a:lnTo>
                <a:lnTo>
                  <a:pt x="4514047" y="5082016"/>
                </a:lnTo>
                <a:lnTo>
                  <a:pt x="4503331" y="5097889"/>
                </a:lnTo>
                <a:lnTo>
                  <a:pt x="4491423" y="5112968"/>
                </a:lnTo>
                <a:lnTo>
                  <a:pt x="4478722" y="5128444"/>
                </a:lnTo>
                <a:lnTo>
                  <a:pt x="4465624" y="5143919"/>
                </a:lnTo>
                <a:lnTo>
                  <a:pt x="4451335" y="5158998"/>
                </a:lnTo>
                <a:lnTo>
                  <a:pt x="4437047" y="5173681"/>
                </a:lnTo>
                <a:lnTo>
                  <a:pt x="4421171" y="5188363"/>
                </a:lnTo>
                <a:lnTo>
                  <a:pt x="4404897" y="5202251"/>
                </a:lnTo>
                <a:lnTo>
                  <a:pt x="4387830" y="5216537"/>
                </a:lnTo>
                <a:lnTo>
                  <a:pt x="4369969" y="5230028"/>
                </a:lnTo>
                <a:lnTo>
                  <a:pt x="4351315" y="5243520"/>
                </a:lnTo>
                <a:lnTo>
                  <a:pt x="4331865" y="5256615"/>
                </a:lnTo>
                <a:lnTo>
                  <a:pt x="4311227" y="5268916"/>
                </a:lnTo>
                <a:lnTo>
                  <a:pt x="4290191" y="5281218"/>
                </a:lnTo>
                <a:lnTo>
                  <a:pt x="4267963" y="5293122"/>
                </a:lnTo>
                <a:lnTo>
                  <a:pt x="4255659" y="5299074"/>
                </a:lnTo>
                <a:lnTo>
                  <a:pt x="371507" y="5299074"/>
                </a:lnTo>
                <a:lnTo>
                  <a:pt x="359600" y="5293122"/>
                </a:lnTo>
                <a:lnTo>
                  <a:pt x="337373" y="5281218"/>
                </a:lnTo>
                <a:lnTo>
                  <a:pt x="315940" y="5268916"/>
                </a:lnTo>
                <a:lnTo>
                  <a:pt x="295301" y="5256615"/>
                </a:lnTo>
                <a:lnTo>
                  <a:pt x="275852" y="5243520"/>
                </a:lnTo>
                <a:lnTo>
                  <a:pt x="257197" y="5230028"/>
                </a:lnTo>
                <a:lnTo>
                  <a:pt x="239336" y="5216537"/>
                </a:lnTo>
                <a:lnTo>
                  <a:pt x="222269" y="5202251"/>
                </a:lnTo>
                <a:lnTo>
                  <a:pt x="205996" y="5188363"/>
                </a:lnTo>
                <a:lnTo>
                  <a:pt x="190517" y="5173681"/>
                </a:lnTo>
                <a:lnTo>
                  <a:pt x="175831" y="5158998"/>
                </a:lnTo>
                <a:lnTo>
                  <a:pt x="161939" y="5143919"/>
                </a:lnTo>
                <a:lnTo>
                  <a:pt x="148841" y="5128444"/>
                </a:lnTo>
                <a:lnTo>
                  <a:pt x="135743" y="5112968"/>
                </a:lnTo>
                <a:lnTo>
                  <a:pt x="124233" y="5097889"/>
                </a:lnTo>
                <a:lnTo>
                  <a:pt x="113119" y="5082016"/>
                </a:lnTo>
                <a:lnTo>
                  <a:pt x="102403" y="5066144"/>
                </a:lnTo>
                <a:lnTo>
                  <a:pt x="92480" y="5049874"/>
                </a:lnTo>
                <a:lnTo>
                  <a:pt x="82954" y="5033605"/>
                </a:lnTo>
                <a:lnTo>
                  <a:pt x="74222" y="5017732"/>
                </a:lnTo>
                <a:lnTo>
                  <a:pt x="66284" y="5001463"/>
                </a:lnTo>
                <a:lnTo>
                  <a:pt x="59140" y="4985193"/>
                </a:lnTo>
                <a:lnTo>
                  <a:pt x="51995" y="4968527"/>
                </a:lnTo>
                <a:lnTo>
                  <a:pt x="45248" y="4952257"/>
                </a:lnTo>
                <a:lnTo>
                  <a:pt x="39294" y="4935988"/>
                </a:lnTo>
                <a:lnTo>
                  <a:pt x="34134" y="4919719"/>
                </a:lnTo>
                <a:lnTo>
                  <a:pt x="28975" y="4903449"/>
                </a:lnTo>
                <a:lnTo>
                  <a:pt x="24609" y="4887180"/>
                </a:lnTo>
                <a:lnTo>
                  <a:pt x="20243" y="4870910"/>
                </a:lnTo>
                <a:lnTo>
                  <a:pt x="17067" y="4855038"/>
                </a:lnTo>
                <a:lnTo>
                  <a:pt x="13495" y="4839562"/>
                </a:lnTo>
                <a:lnTo>
                  <a:pt x="10717" y="4823689"/>
                </a:lnTo>
                <a:lnTo>
                  <a:pt x="8335" y="4807817"/>
                </a:lnTo>
                <a:lnTo>
                  <a:pt x="6351" y="4792341"/>
                </a:lnTo>
                <a:lnTo>
                  <a:pt x="4366" y="4777262"/>
                </a:lnTo>
                <a:lnTo>
                  <a:pt x="2779" y="4762183"/>
                </a:lnTo>
                <a:lnTo>
                  <a:pt x="1588" y="4747501"/>
                </a:lnTo>
                <a:lnTo>
                  <a:pt x="794" y="4733215"/>
                </a:lnTo>
                <a:lnTo>
                  <a:pt x="397" y="4718533"/>
                </a:lnTo>
                <a:lnTo>
                  <a:pt x="0" y="4691153"/>
                </a:lnTo>
                <a:lnTo>
                  <a:pt x="397" y="4664963"/>
                </a:lnTo>
                <a:lnTo>
                  <a:pt x="1191" y="4639964"/>
                </a:lnTo>
                <a:lnTo>
                  <a:pt x="2779" y="4616948"/>
                </a:lnTo>
                <a:lnTo>
                  <a:pt x="4763" y="4595123"/>
                </a:lnTo>
                <a:lnTo>
                  <a:pt x="7542" y="4575679"/>
                </a:lnTo>
                <a:lnTo>
                  <a:pt x="9923" y="4558220"/>
                </a:lnTo>
                <a:lnTo>
                  <a:pt x="12304" y="4542744"/>
                </a:lnTo>
                <a:lnTo>
                  <a:pt x="15083" y="4530046"/>
                </a:lnTo>
                <a:lnTo>
                  <a:pt x="19052" y="4511792"/>
                </a:lnTo>
                <a:lnTo>
                  <a:pt x="20640" y="4504649"/>
                </a:lnTo>
                <a:lnTo>
                  <a:pt x="23418" y="4495920"/>
                </a:lnTo>
                <a:lnTo>
                  <a:pt x="1614229" y="2104709"/>
                </a:lnTo>
                <a:lnTo>
                  <a:pt x="1614229" y="546415"/>
                </a:lnTo>
                <a:lnTo>
                  <a:pt x="1605497" y="534908"/>
                </a:lnTo>
                <a:lnTo>
                  <a:pt x="1597559" y="523400"/>
                </a:lnTo>
                <a:lnTo>
                  <a:pt x="1589621" y="511891"/>
                </a:lnTo>
                <a:lnTo>
                  <a:pt x="1582080" y="500781"/>
                </a:lnTo>
                <a:lnTo>
                  <a:pt x="1574539" y="489274"/>
                </a:lnTo>
                <a:lnTo>
                  <a:pt x="1567791" y="477766"/>
                </a:lnTo>
                <a:lnTo>
                  <a:pt x="1561044" y="466655"/>
                </a:lnTo>
                <a:lnTo>
                  <a:pt x="1555090" y="455940"/>
                </a:lnTo>
                <a:lnTo>
                  <a:pt x="1549136" y="444830"/>
                </a:lnTo>
                <a:lnTo>
                  <a:pt x="1543580" y="434116"/>
                </a:lnTo>
                <a:lnTo>
                  <a:pt x="1538817" y="422609"/>
                </a:lnTo>
                <a:lnTo>
                  <a:pt x="1534054" y="411894"/>
                </a:lnTo>
                <a:lnTo>
                  <a:pt x="1529688" y="401180"/>
                </a:lnTo>
                <a:lnTo>
                  <a:pt x="1525322" y="390466"/>
                </a:lnTo>
                <a:lnTo>
                  <a:pt x="1522147" y="379356"/>
                </a:lnTo>
                <a:lnTo>
                  <a:pt x="1518971" y="369039"/>
                </a:lnTo>
                <a:lnTo>
                  <a:pt x="1515796" y="358325"/>
                </a:lnTo>
                <a:lnTo>
                  <a:pt x="1513018" y="348007"/>
                </a:lnTo>
                <a:lnTo>
                  <a:pt x="1511033" y="337690"/>
                </a:lnTo>
                <a:lnTo>
                  <a:pt x="1509049" y="326976"/>
                </a:lnTo>
                <a:lnTo>
                  <a:pt x="1507461" y="316659"/>
                </a:lnTo>
                <a:lnTo>
                  <a:pt x="1506270" y="306341"/>
                </a:lnTo>
                <a:lnTo>
                  <a:pt x="1505476" y="296024"/>
                </a:lnTo>
                <a:lnTo>
                  <a:pt x="1505079" y="286103"/>
                </a:lnTo>
                <a:lnTo>
                  <a:pt x="1505079" y="276184"/>
                </a:lnTo>
                <a:lnTo>
                  <a:pt x="1505079" y="266263"/>
                </a:lnTo>
                <a:lnTo>
                  <a:pt x="1505873" y="256342"/>
                </a:lnTo>
                <a:lnTo>
                  <a:pt x="1506667" y="246025"/>
                </a:lnTo>
                <a:lnTo>
                  <a:pt x="1508255" y="236502"/>
                </a:lnTo>
                <a:lnTo>
                  <a:pt x="1510239" y="226581"/>
                </a:lnTo>
                <a:lnTo>
                  <a:pt x="1512224" y="217058"/>
                </a:lnTo>
                <a:lnTo>
                  <a:pt x="1514208" y="207534"/>
                </a:lnTo>
                <a:lnTo>
                  <a:pt x="1518574" y="194439"/>
                </a:lnTo>
                <a:lnTo>
                  <a:pt x="1522940" y="181344"/>
                </a:lnTo>
                <a:lnTo>
                  <a:pt x="1528497" y="169439"/>
                </a:lnTo>
                <a:lnTo>
                  <a:pt x="1533657" y="157536"/>
                </a:lnTo>
                <a:lnTo>
                  <a:pt x="1540007" y="146027"/>
                </a:lnTo>
                <a:lnTo>
                  <a:pt x="1546358" y="135313"/>
                </a:lnTo>
                <a:lnTo>
                  <a:pt x="1553502" y="125393"/>
                </a:lnTo>
                <a:lnTo>
                  <a:pt x="1560250" y="115472"/>
                </a:lnTo>
                <a:lnTo>
                  <a:pt x="1567791" y="105949"/>
                </a:lnTo>
                <a:lnTo>
                  <a:pt x="1575729" y="97219"/>
                </a:lnTo>
                <a:lnTo>
                  <a:pt x="1583271" y="88489"/>
                </a:lnTo>
                <a:lnTo>
                  <a:pt x="1591606" y="80553"/>
                </a:lnTo>
                <a:lnTo>
                  <a:pt x="1599544" y="72616"/>
                </a:lnTo>
                <a:lnTo>
                  <a:pt x="1607879" y="65474"/>
                </a:lnTo>
                <a:lnTo>
                  <a:pt x="1615817" y="58728"/>
                </a:lnTo>
                <a:lnTo>
                  <a:pt x="1623358" y="52776"/>
                </a:lnTo>
                <a:lnTo>
                  <a:pt x="1631693" y="46427"/>
                </a:lnTo>
                <a:lnTo>
                  <a:pt x="1639235" y="40871"/>
                </a:lnTo>
                <a:lnTo>
                  <a:pt x="1654317" y="30951"/>
                </a:lnTo>
                <a:lnTo>
                  <a:pt x="1668606" y="22618"/>
                </a:lnTo>
                <a:lnTo>
                  <a:pt x="1680910" y="15872"/>
                </a:lnTo>
                <a:lnTo>
                  <a:pt x="1691230" y="11110"/>
                </a:lnTo>
                <a:lnTo>
                  <a:pt x="1699565" y="6745"/>
                </a:lnTo>
                <a:lnTo>
                  <a:pt x="1708297" y="3571"/>
                </a:lnTo>
                <a:lnTo>
                  <a:pt x="171782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887470" y="1929765"/>
            <a:ext cx="1769745" cy="1769745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3" name="KSO_Shape"/>
          <p:cNvSpPr/>
          <p:nvPr/>
        </p:nvSpPr>
        <p:spPr bwMode="auto">
          <a:xfrm>
            <a:off x="4429125" y="2387600"/>
            <a:ext cx="687070" cy="854710"/>
          </a:xfrm>
          <a:custGeom>
            <a:avLst/>
            <a:gdLst>
              <a:gd name="T0" fmla="*/ 1652585 w 5505447"/>
              <a:gd name="T1" fmla="*/ 4997450 h 6858000"/>
              <a:gd name="T2" fmla="*/ 1652586 w 5505447"/>
              <a:gd name="T3" fmla="*/ 4335463 h 6858000"/>
              <a:gd name="T4" fmla="*/ 4694235 w 5505447"/>
              <a:gd name="T5" fmla="*/ 4089400 h 6858000"/>
              <a:gd name="T6" fmla="*/ 3722685 w 5505447"/>
              <a:gd name="T7" fmla="*/ 3795713 h 6858000"/>
              <a:gd name="T8" fmla="*/ 2624135 w 5505447"/>
              <a:gd name="T9" fmla="*/ 3611563 h 6858000"/>
              <a:gd name="T10" fmla="*/ 2881310 w 5505447"/>
              <a:gd name="T11" fmla="*/ 4089401 h 6858000"/>
              <a:gd name="T12" fmla="*/ 3722685 w 5505447"/>
              <a:gd name="T13" fmla="*/ 3071816 h 6858000"/>
              <a:gd name="T14" fmla="*/ 2624135 w 5505447"/>
              <a:gd name="T15" fmla="*/ 2995616 h 6858000"/>
              <a:gd name="T16" fmla="*/ 3722685 w 5505447"/>
              <a:gd name="T17" fmla="*/ 2703514 h 6858000"/>
              <a:gd name="T18" fmla="*/ 3544885 w 5505447"/>
              <a:gd name="T19" fmla="*/ 2517776 h 6858000"/>
              <a:gd name="T20" fmla="*/ 811212 w 5505447"/>
              <a:gd name="T21" fmla="*/ 3181354 h 6858000"/>
              <a:gd name="T22" fmla="*/ 1652588 w 5505447"/>
              <a:gd name="T23" fmla="*/ 1979617 h 6858000"/>
              <a:gd name="T24" fmla="*/ 2624135 w 5505447"/>
              <a:gd name="T25" fmla="*/ 1903417 h 6858000"/>
              <a:gd name="T26" fmla="*/ 1652588 w 5505447"/>
              <a:gd name="T27" fmla="*/ 1609729 h 6858000"/>
              <a:gd name="T28" fmla="*/ 3544885 w 5505447"/>
              <a:gd name="T29" fmla="*/ 1609728 h 6858000"/>
              <a:gd name="T30" fmla="*/ 4728059 w 5505447"/>
              <a:gd name="T31" fmla="*/ 5365062 h 6858000"/>
              <a:gd name="T32" fmla="*/ 550863 w 5505447"/>
              <a:gd name="T33" fmla="*/ 830266 h 6858000"/>
              <a:gd name="T34" fmla="*/ 3519813 w 5505447"/>
              <a:gd name="T35" fmla="*/ 482329 h 6858000"/>
              <a:gd name="T36" fmla="*/ 3474335 w 5505447"/>
              <a:gd name="T37" fmla="*/ 533264 h 6858000"/>
              <a:gd name="T38" fmla="*/ 3463913 w 5505447"/>
              <a:gd name="T39" fmla="*/ 603618 h 6858000"/>
              <a:gd name="T40" fmla="*/ 3493284 w 5505447"/>
              <a:gd name="T41" fmla="*/ 665695 h 6858000"/>
              <a:gd name="T42" fmla="*/ 3551394 w 5505447"/>
              <a:gd name="T43" fmla="*/ 701349 h 6858000"/>
              <a:gd name="T44" fmla="*/ 3622453 w 5505447"/>
              <a:gd name="T45" fmla="*/ 697848 h 6858000"/>
              <a:gd name="T46" fmla="*/ 3676773 w 5505447"/>
              <a:gd name="T47" fmla="*/ 656781 h 6858000"/>
              <a:gd name="T48" fmla="*/ 3700143 w 5505447"/>
              <a:gd name="T49" fmla="*/ 591521 h 6858000"/>
              <a:gd name="T50" fmla="*/ 3683405 w 5505447"/>
              <a:gd name="T51" fmla="*/ 523077 h 6858000"/>
              <a:gd name="T52" fmla="*/ 3632875 w 5505447"/>
              <a:gd name="T53" fmla="*/ 477235 h 6858000"/>
              <a:gd name="T54" fmla="*/ 1963242 w 5505447"/>
              <a:gd name="T55" fmla="*/ 465775 h 6858000"/>
              <a:gd name="T56" fmla="*/ 1899340 w 5505447"/>
              <a:gd name="T57" fmla="*/ 492516 h 6858000"/>
              <a:gd name="T58" fmla="*/ 1861189 w 5505447"/>
              <a:gd name="T59" fmla="*/ 549499 h 6858000"/>
              <a:gd name="T60" fmla="*/ 1861189 w 5505447"/>
              <a:gd name="T61" fmla="*/ 620808 h 6858000"/>
              <a:gd name="T62" fmla="*/ 1899340 w 5505447"/>
              <a:gd name="T63" fmla="*/ 677792 h 6858000"/>
              <a:gd name="T64" fmla="*/ 1963242 w 5505447"/>
              <a:gd name="T65" fmla="*/ 704533 h 6858000"/>
              <a:gd name="T66" fmla="*/ 2032549 w 5505447"/>
              <a:gd name="T67" fmla="*/ 690526 h 6858000"/>
              <a:gd name="T68" fmla="*/ 2080873 w 5505447"/>
              <a:gd name="T69" fmla="*/ 642456 h 6858000"/>
              <a:gd name="T70" fmla="*/ 2094861 w 5505447"/>
              <a:gd name="T71" fmla="*/ 572739 h 6858000"/>
              <a:gd name="T72" fmla="*/ 2067838 w 5505447"/>
              <a:gd name="T73" fmla="*/ 509070 h 6858000"/>
              <a:gd name="T74" fmla="*/ 2010930 w 5505447"/>
              <a:gd name="T75" fmla="*/ 470550 h 6858000"/>
              <a:gd name="T76" fmla="*/ 4885370 w 5505447"/>
              <a:gd name="T77" fmla="*/ 295278 h 6858000"/>
              <a:gd name="T78" fmla="*/ 5069837 w 5505447"/>
              <a:gd name="T79" fmla="*/ 323534 h 6858000"/>
              <a:gd name="T80" fmla="*/ 5232080 w 5505447"/>
              <a:gd name="T81" fmla="*/ 401318 h 6858000"/>
              <a:gd name="T82" fmla="*/ 5363842 w 5505447"/>
              <a:gd name="T83" fmla="*/ 521327 h 6858000"/>
              <a:gd name="T84" fmla="*/ 5456552 w 5505447"/>
              <a:gd name="T85" fmla="*/ 674037 h 6858000"/>
              <a:gd name="T86" fmla="*/ 5502272 w 5505447"/>
              <a:gd name="T87" fmla="*/ 852146 h 6858000"/>
              <a:gd name="T88" fmla="*/ 5495605 w 5505447"/>
              <a:gd name="T89" fmla="*/ 6347485 h 6858000"/>
              <a:gd name="T90" fmla="*/ 5437502 w 5505447"/>
              <a:gd name="T91" fmla="*/ 6520197 h 6858000"/>
              <a:gd name="T92" fmla="*/ 5333997 w 5505447"/>
              <a:gd name="T93" fmla="*/ 6665922 h 6858000"/>
              <a:gd name="T94" fmla="*/ 5193980 w 5505447"/>
              <a:gd name="T95" fmla="*/ 6775772 h 6858000"/>
              <a:gd name="T96" fmla="*/ 5025387 w 5505447"/>
              <a:gd name="T97" fmla="*/ 6842126 h 6858000"/>
              <a:gd name="T98" fmla="*/ 588010 w 5505447"/>
              <a:gd name="T99" fmla="*/ 6857048 h 6858000"/>
              <a:gd name="T100" fmla="*/ 406718 w 5505447"/>
              <a:gd name="T101" fmla="*/ 6820220 h 6858000"/>
              <a:gd name="T102" fmla="*/ 248920 w 5505447"/>
              <a:gd name="T103" fmla="*/ 6734499 h 6858000"/>
              <a:gd name="T104" fmla="*/ 123190 w 5505447"/>
              <a:gd name="T105" fmla="*/ 6609092 h 6858000"/>
              <a:gd name="T106" fmla="*/ 37465 w 5505447"/>
              <a:gd name="T107" fmla="*/ 6450985 h 6858000"/>
              <a:gd name="T108" fmla="*/ 953 w 5505447"/>
              <a:gd name="T109" fmla="*/ 6270019 h 6858000"/>
              <a:gd name="T110" fmla="*/ 15875 w 5505447"/>
              <a:gd name="T111" fmla="*/ 775315 h 6858000"/>
              <a:gd name="T112" fmla="*/ 82233 w 5505447"/>
              <a:gd name="T113" fmla="*/ 606731 h 6858000"/>
              <a:gd name="T114" fmla="*/ 192088 w 5505447"/>
              <a:gd name="T115" fmla="*/ 466720 h 6858000"/>
              <a:gd name="T116" fmla="*/ 337820 w 5505447"/>
              <a:gd name="T117" fmla="*/ 363220 h 6858000"/>
              <a:gd name="T118" fmla="*/ 510223 w 5505447"/>
              <a:gd name="T119" fmla="*/ 305120 h 6858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505447" h="6858000">
                <a:moveTo>
                  <a:pt x="4951951" y="5119688"/>
                </a:moveTo>
                <a:lnTo>
                  <a:pt x="4954585" y="5119688"/>
                </a:lnTo>
                <a:lnTo>
                  <a:pt x="4953367" y="5121008"/>
                </a:lnTo>
                <a:lnTo>
                  <a:pt x="4951951" y="5119688"/>
                </a:lnTo>
                <a:close/>
                <a:moveTo>
                  <a:pt x="3981447" y="5119688"/>
                </a:moveTo>
                <a:lnTo>
                  <a:pt x="4951950" y="5119688"/>
                </a:lnTo>
                <a:lnTo>
                  <a:pt x="3981447" y="6160425"/>
                </a:lnTo>
                <a:lnTo>
                  <a:pt x="3981447" y="5119688"/>
                </a:lnTo>
                <a:close/>
                <a:moveTo>
                  <a:pt x="1652585" y="4889500"/>
                </a:moveTo>
                <a:lnTo>
                  <a:pt x="2624135" y="4889500"/>
                </a:lnTo>
                <a:lnTo>
                  <a:pt x="2624135" y="4997450"/>
                </a:lnTo>
                <a:lnTo>
                  <a:pt x="1652585" y="4997450"/>
                </a:lnTo>
                <a:lnTo>
                  <a:pt x="1652585" y="4889500"/>
                </a:lnTo>
                <a:close/>
                <a:moveTo>
                  <a:pt x="1652585" y="4705350"/>
                </a:moveTo>
                <a:lnTo>
                  <a:pt x="2624135" y="4705350"/>
                </a:lnTo>
                <a:lnTo>
                  <a:pt x="2624135" y="4813300"/>
                </a:lnTo>
                <a:lnTo>
                  <a:pt x="1652585" y="4813300"/>
                </a:lnTo>
                <a:lnTo>
                  <a:pt x="1652585" y="4705350"/>
                </a:lnTo>
                <a:close/>
                <a:moveTo>
                  <a:pt x="1652585" y="4519613"/>
                </a:moveTo>
                <a:lnTo>
                  <a:pt x="2624135" y="4519613"/>
                </a:lnTo>
                <a:lnTo>
                  <a:pt x="2624135" y="4629151"/>
                </a:lnTo>
                <a:lnTo>
                  <a:pt x="1652585" y="4629151"/>
                </a:lnTo>
                <a:lnTo>
                  <a:pt x="1652585" y="4519613"/>
                </a:lnTo>
                <a:close/>
                <a:moveTo>
                  <a:pt x="1652586" y="4335463"/>
                </a:moveTo>
                <a:lnTo>
                  <a:pt x="2624135" y="4335463"/>
                </a:lnTo>
                <a:lnTo>
                  <a:pt x="2624135" y="4443413"/>
                </a:lnTo>
                <a:lnTo>
                  <a:pt x="1652586" y="4443413"/>
                </a:lnTo>
                <a:lnTo>
                  <a:pt x="1652586" y="4335463"/>
                </a:lnTo>
                <a:close/>
                <a:moveTo>
                  <a:pt x="811210" y="4335463"/>
                </a:moveTo>
                <a:lnTo>
                  <a:pt x="1474786" y="4335463"/>
                </a:lnTo>
                <a:lnTo>
                  <a:pt x="1474786" y="4997451"/>
                </a:lnTo>
                <a:lnTo>
                  <a:pt x="811210" y="4997451"/>
                </a:lnTo>
                <a:lnTo>
                  <a:pt x="811210" y="4335463"/>
                </a:lnTo>
                <a:close/>
                <a:moveTo>
                  <a:pt x="3722685" y="3981450"/>
                </a:moveTo>
                <a:lnTo>
                  <a:pt x="4694235" y="3981450"/>
                </a:lnTo>
                <a:lnTo>
                  <a:pt x="4694235" y="4089400"/>
                </a:lnTo>
                <a:lnTo>
                  <a:pt x="3722685" y="4089400"/>
                </a:lnTo>
                <a:lnTo>
                  <a:pt x="3722685" y="3981450"/>
                </a:lnTo>
                <a:close/>
                <a:moveTo>
                  <a:pt x="1652586" y="3981450"/>
                </a:moveTo>
                <a:lnTo>
                  <a:pt x="2624135" y="3981450"/>
                </a:lnTo>
                <a:lnTo>
                  <a:pt x="2624135" y="4089400"/>
                </a:lnTo>
                <a:lnTo>
                  <a:pt x="1652586" y="4089400"/>
                </a:lnTo>
                <a:lnTo>
                  <a:pt x="1652586" y="3981450"/>
                </a:lnTo>
                <a:close/>
                <a:moveTo>
                  <a:pt x="3722685" y="3795713"/>
                </a:moveTo>
                <a:lnTo>
                  <a:pt x="4694235" y="3795713"/>
                </a:lnTo>
                <a:lnTo>
                  <a:pt x="4694235" y="3905251"/>
                </a:lnTo>
                <a:lnTo>
                  <a:pt x="3722685" y="3905251"/>
                </a:lnTo>
                <a:lnTo>
                  <a:pt x="3722685" y="3795713"/>
                </a:lnTo>
                <a:close/>
                <a:moveTo>
                  <a:pt x="1652586" y="3795713"/>
                </a:moveTo>
                <a:lnTo>
                  <a:pt x="2624135" y="3795713"/>
                </a:lnTo>
                <a:lnTo>
                  <a:pt x="2624135" y="3905251"/>
                </a:lnTo>
                <a:lnTo>
                  <a:pt x="1652586" y="3905251"/>
                </a:lnTo>
                <a:lnTo>
                  <a:pt x="1652586" y="3795713"/>
                </a:lnTo>
                <a:close/>
                <a:moveTo>
                  <a:pt x="3722685" y="3611563"/>
                </a:moveTo>
                <a:lnTo>
                  <a:pt x="4694235" y="3611563"/>
                </a:lnTo>
                <a:lnTo>
                  <a:pt x="4694235" y="3719513"/>
                </a:lnTo>
                <a:lnTo>
                  <a:pt x="3722685" y="3719513"/>
                </a:lnTo>
                <a:lnTo>
                  <a:pt x="3722685" y="3611563"/>
                </a:lnTo>
                <a:close/>
                <a:moveTo>
                  <a:pt x="1652586" y="3611563"/>
                </a:moveTo>
                <a:lnTo>
                  <a:pt x="2624135" y="3611563"/>
                </a:lnTo>
                <a:lnTo>
                  <a:pt x="2624135" y="3719513"/>
                </a:lnTo>
                <a:lnTo>
                  <a:pt x="1652586" y="3719513"/>
                </a:lnTo>
                <a:lnTo>
                  <a:pt x="1652586" y="3611563"/>
                </a:lnTo>
                <a:close/>
                <a:moveTo>
                  <a:pt x="3722685" y="3427415"/>
                </a:moveTo>
                <a:lnTo>
                  <a:pt x="4694235" y="3427415"/>
                </a:lnTo>
                <a:lnTo>
                  <a:pt x="4694235" y="3535363"/>
                </a:lnTo>
                <a:lnTo>
                  <a:pt x="3722685" y="3535363"/>
                </a:lnTo>
                <a:lnTo>
                  <a:pt x="3722685" y="3427415"/>
                </a:lnTo>
                <a:close/>
                <a:moveTo>
                  <a:pt x="2881310" y="3427415"/>
                </a:moveTo>
                <a:lnTo>
                  <a:pt x="3544885" y="3427415"/>
                </a:lnTo>
                <a:lnTo>
                  <a:pt x="3544885" y="4089401"/>
                </a:lnTo>
                <a:lnTo>
                  <a:pt x="2881310" y="4089401"/>
                </a:lnTo>
                <a:lnTo>
                  <a:pt x="2881310" y="3427415"/>
                </a:lnTo>
                <a:close/>
                <a:moveTo>
                  <a:pt x="1652586" y="3427415"/>
                </a:moveTo>
                <a:lnTo>
                  <a:pt x="2624135" y="3427415"/>
                </a:lnTo>
                <a:lnTo>
                  <a:pt x="2624135" y="3535365"/>
                </a:lnTo>
                <a:lnTo>
                  <a:pt x="1652586" y="3535365"/>
                </a:lnTo>
                <a:lnTo>
                  <a:pt x="1652586" y="3427415"/>
                </a:lnTo>
                <a:close/>
                <a:moveTo>
                  <a:pt x="811211" y="3427415"/>
                </a:moveTo>
                <a:lnTo>
                  <a:pt x="1474786" y="3427415"/>
                </a:lnTo>
                <a:lnTo>
                  <a:pt x="1474786" y="4089401"/>
                </a:lnTo>
                <a:lnTo>
                  <a:pt x="811211" y="4089401"/>
                </a:lnTo>
                <a:lnTo>
                  <a:pt x="811211" y="3427415"/>
                </a:lnTo>
                <a:close/>
                <a:moveTo>
                  <a:pt x="3722685" y="3071816"/>
                </a:moveTo>
                <a:lnTo>
                  <a:pt x="4694235" y="3071816"/>
                </a:lnTo>
                <a:lnTo>
                  <a:pt x="4694235" y="3181354"/>
                </a:lnTo>
                <a:lnTo>
                  <a:pt x="3722685" y="3181354"/>
                </a:lnTo>
                <a:lnTo>
                  <a:pt x="3722685" y="3071816"/>
                </a:lnTo>
                <a:close/>
                <a:moveTo>
                  <a:pt x="1652587" y="3071816"/>
                </a:moveTo>
                <a:lnTo>
                  <a:pt x="2624135" y="3071816"/>
                </a:lnTo>
                <a:lnTo>
                  <a:pt x="2624135" y="3181354"/>
                </a:lnTo>
                <a:lnTo>
                  <a:pt x="1652587" y="3181354"/>
                </a:lnTo>
                <a:lnTo>
                  <a:pt x="1652587" y="3071816"/>
                </a:lnTo>
                <a:close/>
                <a:moveTo>
                  <a:pt x="1652587" y="2887666"/>
                </a:moveTo>
                <a:lnTo>
                  <a:pt x="2624135" y="2887666"/>
                </a:lnTo>
                <a:lnTo>
                  <a:pt x="2624135" y="2995616"/>
                </a:lnTo>
                <a:lnTo>
                  <a:pt x="1652587" y="2995616"/>
                </a:lnTo>
                <a:lnTo>
                  <a:pt x="1652587" y="2887666"/>
                </a:lnTo>
                <a:close/>
                <a:moveTo>
                  <a:pt x="3722685" y="2887665"/>
                </a:moveTo>
                <a:lnTo>
                  <a:pt x="4694235" y="2887665"/>
                </a:lnTo>
                <a:lnTo>
                  <a:pt x="4694235" y="2995615"/>
                </a:lnTo>
                <a:lnTo>
                  <a:pt x="3722685" y="2995615"/>
                </a:lnTo>
                <a:lnTo>
                  <a:pt x="3722685" y="2887665"/>
                </a:lnTo>
                <a:close/>
                <a:moveTo>
                  <a:pt x="3722685" y="2703514"/>
                </a:moveTo>
                <a:lnTo>
                  <a:pt x="4694235" y="2703514"/>
                </a:lnTo>
                <a:lnTo>
                  <a:pt x="4694235" y="2811465"/>
                </a:lnTo>
                <a:lnTo>
                  <a:pt x="3722685" y="2811465"/>
                </a:lnTo>
                <a:lnTo>
                  <a:pt x="3722685" y="2703514"/>
                </a:lnTo>
                <a:close/>
                <a:moveTo>
                  <a:pt x="1652587" y="2703514"/>
                </a:moveTo>
                <a:lnTo>
                  <a:pt x="2624135" y="2703514"/>
                </a:lnTo>
                <a:lnTo>
                  <a:pt x="2624135" y="2811465"/>
                </a:lnTo>
                <a:lnTo>
                  <a:pt x="1652587" y="2811465"/>
                </a:lnTo>
                <a:lnTo>
                  <a:pt x="1652587" y="2703514"/>
                </a:lnTo>
                <a:close/>
                <a:moveTo>
                  <a:pt x="3722685" y="2517776"/>
                </a:moveTo>
                <a:lnTo>
                  <a:pt x="4694235" y="2517776"/>
                </a:lnTo>
                <a:lnTo>
                  <a:pt x="4694235" y="2627315"/>
                </a:lnTo>
                <a:lnTo>
                  <a:pt x="3722685" y="2627315"/>
                </a:lnTo>
                <a:lnTo>
                  <a:pt x="3722685" y="2517776"/>
                </a:lnTo>
                <a:close/>
                <a:moveTo>
                  <a:pt x="2881310" y="2517776"/>
                </a:moveTo>
                <a:lnTo>
                  <a:pt x="3544885" y="2517776"/>
                </a:lnTo>
                <a:lnTo>
                  <a:pt x="3544885" y="3181354"/>
                </a:lnTo>
                <a:lnTo>
                  <a:pt x="2881310" y="3181354"/>
                </a:lnTo>
                <a:lnTo>
                  <a:pt x="2881310" y="2517776"/>
                </a:lnTo>
                <a:close/>
                <a:moveTo>
                  <a:pt x="1652587" y="2517776"/>
                </a:moveTo>
                <a:lnTo>
                  <a:pt x="2624135" y="2517776"/>
                </a:lnTo>
                <a:lnTo>
                  <a:pt x="2624135" y="2627315"/>
                </a:lnTo>
                <a:lnTo>
                  <a:pt x="1652587" y="2627315"/>
                </a:lnTo>
                <a:lnTo>
                  <a:pt x="1652587" y="2517776"/>
                </a:lnTo>
                <a:close/>
                <a:moveTo>
                  <a:pt x="811212" y="2517776"/>
                </a:moveTo>
                <a:lnTo>
                  <a:pt x="1474787" y="2517776"/>
                </a:lnTo>
                <a:lnTo>
                  <a:pt x="1474787" y="3181354"/>
                </a:lnTo>
                <a:lnTo>
                  <a:pt x="811212" y="3181354"/>
                </a:lnTo>
                <a:lnTo>
                  <a:pt x="811212" y="2517776"/>
                </a:lnTo>
                <a:close/>
                <a:moveTo>
                  <a:pt x="3722685" y="2163766"/>
                </a:moveTo>
                <a:lnTo>
                  <a:pt x="4694235" y="2163766"/>
                </a:lnTo>
                <a:lnTo>
                  <a:pt x="4694235" y="2273303"/>
                </a:lnTo>
                <a:lnTo>
                  <a:pt x="3722685" y="2273303"/>
                </a:lnTo>
                <a:lnTo>
                  <a:pt x="3722685" y="2163766"/>
                </a:lnTo>
                <a:close/>
                <a:moveTo>
                  <a:pt x="1652588" y="2163766"/>
                </a:moveTo>
                <a:lnTo>
                  <a:pt x="2624135" y="2163766"/>
                </a:lnTo>
                <a:lnTo>
                  <a:pt x="2624135" y="2273304"/>
                </a:lnTo>
                <a:lnTo>
                  <a:pt x="1652588" y="2273304"/>
                </a:lnTo>
                <a:lnTo>
                  <a:pt x="1652588" y="2163766"/>
                </a:lnTo>
                <a:close/>
                <a:moveTo>
                  <a:pt x="1652588" y="1979617"/>
                </a:moveTo>
                <a:lnTo>
                  <a:pt x="2624135" y="1979617"/>
                </a:lnTo>
                <a:lnTo>
                  <a:pt x="2624135" y="2087566"/>
                </a:lnTo>
                <a:lnTo>
                  <a:pt x="1652588" y="2087566"/>
                </a:lnTo>
                <a:lnTo>
                  <a:pt x="1652588" y="1979617"/>
                </a:lnTo>
                <a:close/>
                <a:moveTo>
                  <a:pt x="3722685" y="1979616"/>
                </a:moveTo>
                <a:lnTo>
                  <a:pt x="4694235" y="1979616"/>
                </a:lnTo>
                <a:lnTo>
                  <a:pt x="4694235" y="2087566"/>
                </a:lnTo>
                <a:lnTo>
                  <a:pt x="3722685" y="2087566"/>
                </a:lnTo>
                <a:lnTo>
                  <a:pt x="3722685" y="1979616"/>
                </a:lnTo>
                <a:close/>
                <a:moveTo>
                  <a:pt x="1652588" y="1793879"/>
                </a:moveTo>
                <a:lnTo>
                  <a:pt x="2624135" y="1793879"/>
                </a:lnTo>
                <a:lnTo>
                  <a:pt x="2624135" y="1903417"/>
                </a:lnTo>
                <a:lnTo>
                  <a:pt x="1652588" y="1903417"/>
                </a:lnTo>
                <a:lnTo>
                  <a:pt x="1652588" y="1793879"/>
                </a:lnTo>
                <a:close/>
                <a:moveTo>
                  <a:pt x="3722685" y="1793878"/>
                </a:moveTo>
                <a:lnTo>
                  <a:pt x="4694235" y="1793878"/>
                </a:lnTo>
                <a:lnTo>
                  <a:pt x="4694235" y="1903416"/>
                </a:lnTo>
                <a:lnTo>
                  <a:pt x="3722685" y="1903416"/>
                </a:lnTo>
                <a:lnTo>
                  <a:pt x="3722685" y="1793878"/>
                </a:lnTo>
                <a:close/>
                <a:moveTo>
                  <a:pt x="1652588" y="1609729"/>
                </a:moveTo>
                <a:lnTo>
                  <a:pt x="2624135" y="1609729"/>
                </a:lnTo>
                <a:lnTo>
                  <a:pt x="2624135" y="1719267"/>
                </a:lnTo>
                <a:lnTo>
                  <a:pt x="1652588" y="1719267"/>
                </a:lnTo>
                <a:lnTo>
                  <a:pt x="1652588" y="1609729"/>
                </a:lnTo>
                <a:close/>
                <a:moveTo>
                  <a:pt x="811213" y="1609729"/>
                </a:moveTo>
                <a:lnTo>
                  <a:pt x="1474788" y="1609729"/>
                </a:lnTo>
                <a:lnTo>
                  <a:pt x="1474788" y="2273303"/>
                </a:lnTo>
                <a:lnTo>
                  <a:pt x="811213" y="2273303"/>
                </a:lnTo>
                <a:lnTo>
                  <a:pt x="811213" y="1609729"/>
                </a:lnTo>
                <a:close/>
                <a:moveTo>
                  <a:pt x="3722685" y="1609728"/>
                </a:moveTo>
                <a:lnTo>
                  <a:pt x="4694235" y="1609728"/>
                </a:lnTo>
                <a:lnTo>
                  <a:pt x="4694235" y="1719266"/>
                </a:lnTo>
                <a:lnTo>
                  <a:pt x="3722685" y="1719266"/>
                </a:lnTo>
                <a:lnTo>
                  <a:pt x="3722685" y="1609728"/>
                </a:lnTo>
                <a:close/>
                <a:moveTo>
                  <a:pt x="2881310" y="1609728"/>
                </a:moveTo>
                <a:lnTo>
                  <a:pt x="3544885" y="1609728"/>
                </a:lnTo>
                <a:lnTo>
                  <a:pt x="3544885" y="2273303"/>
                </a:lnTo>
                <a:lnTo>
                  <a:pt x="2881310" y="2273303"/>
                </a:lnTo>
                <a:lnTo>
                  <a:pt x="2881310" y="1609728"/>
                </a:lnTo>
                <a:close/>
                <a:moveTo>
                  <a:pt x="550863" y="830266"/>
                </a:moveTo>
                <a:lnTo>
                  <a:pt x="550863" y="6173788"/>
                </a:lnTo>
                <a:lnTo>
                  <a:pt x="3970893" y="6173788"/>
                </a:lnTo>
                <a:lnTo>
                  <a:pt x="3972506" y="6175293"/>
                </a:lnTo>
                <a:lnTo>
                  <a:pt x="3973909" y="6173788"/>
                </a:lnTo>
                <a:lnTo>
                  <a:pt x="3981237" y="6173788"/>
                </a:lnTo>
                <a:lnTo>
                  <a:pt x="3981447" y="6173561"/>
                </a:lnTo>
                <a:lnTo>
                  <a:pt x="3981447" y="6165704"/>
                </a:lnTo>
                <a:lnTo>
                  <a:pt x="4728059" y="5365062"/>
                </a:lnTo>
                <a:lnTo>
                  <a:pt x="4609280" y="5493722"/>
                </a:lnTo>
                <a:lnTo>
                  <a:pt x="4732169" y="5360654"/>
                </a:lnTo>
                <a:lnTo>
                  <a:pt x="4954584" y="5122143"/>
                </a:lnTo>
                <a:lnTo>
                  <a:pt x="4953428" y="5121066"/>
                </a:lnTo>
                <a:lnTo>
                  <a:pt x="4954585" y="5119813"/>
                </a:lnTo>
                <a:lnTo>
                  <a:pt x="4954585" y="5119688"/>
                </a:lnTo>
                <a:lnTo>
                  <a:pt x="4954585" y="830266"/>
                </a:lnTo>
                <a:lnTo>
                  <a:pt x="3916359" y="830266"/>
                </a:lnTo>
                <a:lnTo>
                  <a:pt x="3916359" y="990601"/>
                </a:lnTo>
                <a:lnTo>
                  <a:pt x="1639884" y="990601"/>
                </a:lnTo>
                <a:lnTo>
                  <a:pt x="1639884" y="830266"/>
                </a:lnTo>
                <a:lnTo>
                  <a:pt x="550863" y="830266"/>
                </a:lnTo>
                <a:close/>
                <a:moveTo>
                  <a:pt x="3581397" y="465138"/>
                </a:moveTo>
                <a:lnTo>
                  <a:pt x="3575396" y="465456"/>
                </a:lnTo>
                <a:lnTo>
                  <a:pt x="3569396" y="465775"/>
                </a:lnTo>
                <a:lnTo>
                  <a:pt x="3563079" y="466730"/>
                </a:lnTo>
                <a:lnTo>
                  <a:pt x="3557395" y="467685"/>
                </a:lnTo>
                <a:lnTo>
                  <a:pt x="3551394" y="468958"/>
                </a:lnTo>
                <a:lnTo>
                  <a:pt x="3546025" y="470550"/>
                </a:lnTo>
                <a:lnTo>
                  <a:pt x="3540656" y="472460"/>
                </a:lnTo>
                <a:lnTo>
                  <a:pt x="3534972" y="474688"/>
                </a:lnTo>
                <a:lnTo>
                  <a:pt x="3529919" y="477235"/>
                </a:lnTo>
                <a:lnTo>
                  <a:pt x="3524550" y="479782"/>
                </a:lnTo>
                <a:lnTo>
                  <a:pt x="3519813" y="482329"/>
                </a:lnTo>
                <a:lnTo>
                  <a:pt x="3514760" y="485831"/>
                </a:lnTo>
                <a:lnTo>
                  <a:pt x="3510338" y="489014"/>
                </a:lnTo>
                <a:lnTo>
                  <a:pt x="3505917" y="492516"/>
                </a:lnTo>
                <a:lnTo>
                  <a:pt x="3501495" y="496654"/>
                </a:lnTo>
                <a:lnTo>
                  <a:pt x="3497390" y="500474"/>
                </a:lnTo>
                <a:lnTo>
                  <a:pt x="3493284" y="504294"/>
                </a:lnTo>
                <a:lnTo>
                  <a:pt x="3489494" y="509070"/>
                </a:lnTo>
                <a:lnTo>
                  <a:pt x="3486020" y="513526"/>
                </a:lnTo>
                <a:lnTo>
                  <a:pt x="3482862" y="517983"/>
                </a:lnTo>
                <a:lnTo>
                  <a:pt x="3479388" y="523077"/>
                </a:lnTo>
                <a:lnTo>
                  <a:pt x="3476862" y="527852"/>
                </a:lnTo>
                <a:lnTo>
                  <a:pt x="3474335" y="533264"/>
                </a:lnTo>
                <a:lnTo>
                  <a:pt x="3471809" y="538357"/>
                </a:lnTo>
                <a:lnTo>
                  <a:pt x="3469598" y="544087"/>
                </a:lnTo>
                <a:lnTo>
                  <a:pt x="3467703" y="549499"/>
                </a:lnTo>
                <a:lnTo>
                  <a:pt x="3466124" y="555229"/>
                </a:lnTo>
                <a:lnTo>
                  <a:pt x="3464861" y="560960"/>
                </a:lnTo>
                <a:lnTo>
                  <a:pt x="3463913" y="567008"/>
                </a:lnTo>
                <a:lnTo>
                  <a:pt x="3462966" y="572738"/>
                </a:lnTo>
                <a:lnTo>
                  <a:pt x="3462650" y="579105"/>
                </a:lnTo>
                <a:lnTo>
                  <a:pt x="3462334" y="585154"/>
                </a:lnTo>
                <a:lnTo>
                  <a:pt x="3462650" y="591521"/>
                </a:lnTo>
                <a:lnTo>
                  <a:pt x="3462966" y="597251"/>
                </a:lnTo>
                <a:lnTo>
                  <a:pt x="3463913" y="603618"/>
                </a:lnTo>
                <a:lnTo>
                  <a:pt x="3464861" y="609348"/>
                </a:lnTo>
                <a:lnTo>
                  <a:pt x="3466124" y="615397"/>
                </a:lnTo>
                <a:lnTo>
                  <a:pt x="3467703" y="620808"/>
                </a:lnTo>
                <a:lnTo>
                  <a:pt x="3469598" y="626539"/>
                </a:lnTo>
                <a:lnTo>
                  <a:pt x="3471809" y="631950"/>
                </a:lnTo>
                <a:lnTo>
                  <a:pt x="3474335" y="637362"/>
                </a:lnTo>
                <a:lnTo>
                  <a:pt x="3476862" y="642456"/>
                </a:lnTo>
                <a:lnTo>
                  <a:pt x="3479388" y="647231"/>
                </a:lnTo>
                <a:lnTo>
                  <a:pt x="3482862" y="652324"/>
                </a:lnTo>
                <a:lnTo>
                  <a:pt x="3486020" y="656781"/>
                </a:lnTo>
                <a:lnTo>
                  <a:pt x="3489494" y="661556"/>
                </a:lnTo>
                <a:lnTo>
                  <a:pt x="3493284" y="665695"/>
                </a:lnTo>
                <a:lnTo>
                  <a:pt x="3497390" y="669833"/>
                </a:lnTo>
                <a:lnTo>
                  <a:pt x="3501495" y="673972"/>
                </a:lnTo>
                <a:lnTo>
                  <a:pt x="3505917" y="677792"/>
                </a:lnTo>
                <a:lnTo>
                  <a:pt x="3510338" y="681294"/>
                </a:lnTo>
                <a:lnTo>
                  <a:pt x="3514760" y="684795"/>
                </a:lnTo>
                <a:lnTo>
                  <a:pt x="3519813" y="687661"/>
                </a:lnTo>
                <a:lnTo>
                  <a:pt x="3524550" y="690526"/>
                </a:lnTo>
                <a:lnTo>
                  <a:pt x="3529919" y="693072"/>
                </a:lnTo>
                <a:lnTo>
                  <a:pt x="3534972" y="695938"/>
                </a:lnTo>
                <a:lnTo>
                  <a:pt x="3540656" y="697848"/>
                </a:lnTo>
                <a:lnTo>
                  <a:pt x="3546025" y="699758"/>
                </a:lnTo>
                <a:lnTo>
                  <a:pt x="3551394" y="701349"/>
                </a:lnTo>
                <a:lnTo>
                  <a:pt x="3557395" y="702623"/>
                </a:lnTo>
                <a:lnTo>
                  <a:pt x="3563079" y="703578"/>
                </a:lnTo>
                <a:lnTo>
                  <a:pt x="3569396" y="704533"/>
                </a:lnTo>
                <a:lnTo>
                  <a:pt x="3575396" y="704851"/>
                </a:lnTo>
                <a:lnTo>
                  <a:pt x="3581397" y="704851"/>
                </a:lnTo>
                <a:lnTo>
                  <a:pt x="3587713" y="704851"/>
                </a:lnTo>
                <a:lnTo>
                  <a:pt x="3593713" y="704533"/>
                </a:lnTo>
                <a:lnTo>
                  <a:pt x="3599714" y="703578"/>
                </a:lnTo>
                <a:lnTo>
                  <a:pt x="3605399" y="702623"/>
                </a:lnTo>
                <a:lnTo>
                  <a:pt x="3611399" y="701349"/>
                </a:lnTo>
                <a:lnTo>
                  <a:pt x="3616768" y="699758"/>
                </a:lnTo>
                <a:lnTo>
                  <a:pt x="3622453" y="697848"/>
                </a:lnTo>
                <a:lnTo>
                  <a:pt x="3627822" y="695938"/>
                </a:lnTo>
                <a:lnTo>
                  <a:pt x="3632875" y="693072"/>
                </a:lnTo>
                <a:lnTo>
                  <a:pt x="3638243" y="690526"/>
                </a:lnTo>
                <a:lnTo>
                  <a:pt x="3642981" y="687661"/>
                </a:lnTo>
                <a:lnTo>
                  <a:pt x="3648034" y="684795"/>
                </a:lnTo>
                <a:lnTo>
                  <a:pt x="3652455" y="681294"/>
                </a:lnTo>
                <a:lnTo>
                  <a:pt x="3657192" y="677792"/>
                </a:lnTo>
                <a:lnTo>
                  <a:pt x="3661614" y="673972"/>
                </a:lnTo>
                <a:lnTo>
                  <a:pt x="3665404" y="669833"/>
                </a:lnTo>
                <a:lnTo>
                  <a:pt x="3669509" y="665695"/>
                </a:lnTo>
                <a:lnTo>
                  <a:pt x="3673299" y="661556"/>
                </a:lnTo>
                <a:lnTo>
                  <a:pt x="3676773" y="656781"/>
                </a:lnTo>
                <a:lnTo>
                  <a:pt x="3680247" y="652324"/>
                </a:lnTo>
                <a:lnTo>
                  <a:pt x="3683405" y="647231"/>
                </a:lnTo>
                <a:lnTo>
                  <a:pt x="3685932" y="642456"/>
                </a:lnTo>
                <a:lnTo>
                  <a:pt x="3688458" y="637362"/>
                </a:lnTo>
                <a:lnTo>
                  <a:pt x="3691300" y="631950"/>
                </a:lnTo>
                <a:lnTo>
                  <a:pt x="3693195" y="626539"/>
                </a:lnTo>
                <a:lnTo>
                  <a:pt x="3695090" y="620808"/>
                </a:lnTo>
                <a:lnTo>
                  <a:pt x="3696669" y="615397"/>
                </a:lnTo>
                <a:lnTo>
                  <a:pt x="3697933" y="609348"/>
                </a:lnTo>
                <a:lnTo>
                  <a:pt x="3698880" y="603618"/>
                </a:lnTo>
                <a:lnTo>
                  <a:pt x="3699828" y="597251"/>
                </a:lnTo>
                <a:lnTo>
                  <a:pt x="3700143" y="591521"/>
                </a:lnTo>
                <a:lnTo>
                  <a:pt x="3700459" y="585154"/>
                </a:lnTo>
                <a:lnTo>
                  <a:pt x="3700143" y="579105"/>
                </a:lnTo>
                <a:lnTo>
                  <a:pt x="3699828" y="572738"/>
                </a:lnTo>
                <a:lnTo>
                  <a:pt x="3698880" y="567008"/>
                </a:lnTo>
                <a:lnTo>
                  <a:pt x="3697933" y="560960"/>
                </a:lnTo>
                <a:lnTo>
                  <a:pt x="3696669" y="555229"/>
                </a:lnTo>
                <a:lnTo>
                  <a:pt x="3695090" y="549499"/>
                </a:lnTo>
                <a:lnTo>
                  <a:pt x="3693195" y="544087"/>
                </a:lnTo>
                <a:lnTo>
                  <a:pt x="3691300" y="538357"/>
                </a:lnTo>
                <a:lnTo>
                  <a:pt x="3688458" y="533264"/>
                </a:lnTo>
                <a:lnTo>
                  <a:pt x="3685932" y="527852"/>
                </a:lnTo>
                <a:lnTo>
                  <a:pt x="3683405" y="523077"/>
                </a:lnTo>
                <a:lnTo>
                  <a:pt x="3680247" y="517983"/>
                </a:lnTo>
                <a:lnTo>
                  <a:pt x="3676773" y="513526"/>
                </a:lnTo>
                <a:lnTo>
                  <a:pt x="3673299" y="509070"/>
                </a:lnTo>
                <a:lnTo>
                  <a:pt x="3669509" y="504294"/>
                </a:lnTo>
                <a:lnTo>
                  <a:pt x="3665404" y="500474"/>
                </a:lnTo>
                <a:lnTo>
                  <a:pt x="3661614" y="496654"/>
                </a:lnTo>
                <a:lnTo>
                  <a:pt x="3657192" y="492516"/>
                </a:lnTo>
                <a:lnTo>
                  <a:pt x="3652455" y="489014"/>
                </a:lnTo>
                <a:lnTo>
                  <a:pt x="3648034" y="485831"/>
                </a:lnTo>
                <a:lnTo>
                  <a:pt x="3642981" y="482329"/>
                </a:lnTo>
                <a:lnTo>
                  <a:pt x="3638243" y="479782"/>
                </a:lnTo>
                <a:lnTo>
                  <a:pt x="3632875" y="477235"/>
                </a:lnTo>
                <a:lnTo>
                  <a:pt x="3627822" y="474688"/>
                </a:lnTo>
                <a:lnTo>
                  <a:pt x="3622453" y="472460"/>
                </a:lnTo>
                <a:lnTo>
                  <a:pt x="3616768" y="470550"/>
                </a:lnTo>
                <a:lnTo>
                  <a:pt x="3611399" y="468958"/>
                </a:lnTo>
                <a:lnTo>
                  <a:pt x="3605399" y="467685"/>
                </a:lnTo>
                <a:lnTo>
                  <a:pt x="3599714" y="466730"/>
                </a:lnTo>
                <a:lnTo>
                  <a:pt x="3593713" y="465775"/>
                </a:lnTo>
                <a:lnTo>
                  <a:pt x="3587713" y="465456"/>
                </a:lnTo>
                <a:lnTo>
                  <a:pt x="3581397" y="465138"/>
                </a:lnTo>
                <a:close/>
                <a:moveTo>
                  <a:pt x="1975323" y="465138"/>
                </a:moveTo>
                <a:lnTo>
                  <a:pt x="1969282" y="465457"/>
                </a:lnTo>
                <a:lnTo>
                  <a:pt x="1963242" y="465775"/>
                </a:lnTo>
                <a:lnTo>
                  <a:pt x="1957201" y="466730"/>
                </a:lnTo>
                <a:lnTo>
                  <a:pt x="1951161" y="467685"/>
                </a:lnTo>
                <a:lnTo>
                  <a:pt x="1945756" y="468958"/>
                </a:lnTo>
                <a:lnTo>
                  <a:pt x="1939716" y="470550"/>
                </a:lnTo>
                <a:lnTo>
                  <a:pt x="1934311" y="472460"/>
                </a:lnTo>
                <a:lnTo>
                  <a:pt x="1928588" y="474689"/>
                </a:lnTo>
                <a:lnTo>
                  <a:pt x="1923502" y="477235"/>
                </a:lnTo>
                <a:lnTo>
                  <a:pt x="1918415" y="479782"/>
                </a:lnTo>
                <a:lnTo>
                  <a:pt x="1913328" y="482329"/>
                </a:lnTo>
                <a:lnTo>
                  <a:pt x="1908559" y="485831"/>
                </a:lnTo>
                <a:lnTo>
                  <a:pt x="1903790" y="489014"/>
                </a:lnTo>
                <a:lnTo>
                  <a:pt x="1899340" y="492516"/>
                </a:lnTo>
                <a:lnTo>
                  <a:pt x="1895206" y="496654"/>
                </a:lnTo>
                <a:lnTo>
                  <a:pt x="1890756" y="500474"/>
                </a:lnTo>
                <a:lnTo>
                  <a:pt x="1886941" y="504294"/>
                </a:lnTo>
                <a:lnTo>
                  <a:pt x="1882808" y="509070"/>
                </a:lnTo>
                <a:lnTo>
                  <a:pt x="1879310" y="513527"/>
                </a:lnTo>
                <a:lnTo>
                  <a:pt x="1876131" y="517983"/>
                </a:lnTo>
                <a:lnTo>
                  <a:pt x="1873270" y="523077"/>
                </a:lnTo>
                <a:lnTo>
                  <a:pt x="1870091" y="527852"/>
                </a:lnTo>
                <a:lnTo>
                  <a:pt x="1867547" y="533264"/>
                </a:lnTo>
                <a:lnTo>
                  <a:pt x="1865004" y="538357"/>
                </a:lnTo>
                <a:lnTo>
                  <a:pt x="1863097" y="544088"/>
                </a:lnTo>
                <a:lnTo>
                  <a:pt x="1861189" y="549499"/>
                </a:lnTo>
                <a:lnTo>
                  <a:pt x="1859281" y="555230"/>
                </a:lnTo>
                <a:lnTo>
                  <a:pt x="1858010" y="560960"/>
                </a:lnTo>
                <a:lnTo>
                  <a:pt x="1857056" y="567008"/>
                </a:lnTo>
                <a:lnTo>
                  <a:pt x="1856102" y="572739"/>
                </a:lnTo>
                <a:lnTo>
                  <a:pt x="1855784" y="579105"/>
                </a:lnTo>
                <a:lnTo>
                  <a:pt x="1855784" y="585154"/>
                </a:lnTo>
                <a:lnTo>
                  <a:pt x="1855784" y="591521"/>
                </a:lnTo>
                <a:lnTo>
                  <a:pt x="1856102" y="597251"/>
                </a:lnTo>
                <a:lnTo>
                  <a:pt x="1857056" y="603618"/>
                </a:lnTo>
                <a:lnTo>
                  <a:pt x="1858010" y="609348"/>
                </a:lnTo>
                <a:lnTo>
                  <a:pt x="1859281" y="615397"/>
                </a:lnTo>
                <a:lnTo>
                  <a:pt x="1861189" y="620808"/>
                </a:lnTo>
                <a:lnTo>
                  <a:pt x="1863097" y="626539"/>
                </a:lnTo>
                <a:lnTo>
                  <a:pt x="1865004" y="631951"/>
                </a:lnTo>
                <a:lnTo>
                  <a:pt x="1867547" y="637362"/>
                </a:lnTo>
                <a:lnTo>
                  <a:pt x="1870091" y="642456"/>
                </a:lnTo>
                <a:lnTo>
                  <a:pt x="1873270" y="647231"/>
                </a:lnTo>
                <a:lnTo>
                  <a:pt x="1876131" y="652324"/>
                </a:lnTo>
                <a:lnTo>
                  <a:pt x="1879310" y="656781"/>
                </a:lnTo>
                <a:lnTo>
                  <a:pt x="1882808" y="661556"/>
                </a:lnTo>
                <a:lnTo>
                  <a:pt x="1886941" y="665695"/>
                </a:lnTo>
                <a:lnTo>
                  <a:pt x="1890756" y="669833"/>
                </a:lnTo>
                <a:lnTo>
                  <a:pt x="1895206" y="673972"/>
                </a:lnTo>
                <a:lnTo>
                  <a:pt x="1899340" y="677792"/>
                </a:lnTo>
                <a:lnTo>
                  <a:pt x="1903790" y="681294"/>
                </a:lnTo>
                <a:lnTo>
                  <a:pt x="1908559" y="684796"/>
                </a:lnTo>
                <a:lnTo>
                  <a:pt x="1913328" y="687661"/>
                </a:lnTo>
                <a:lnTo>
                  <a:pt x="1918415" y="690526"/>
                </a:lnTo>
                <a:lnTo>
                  <a:pt x="1923502" y="693073"/>
                </a:lnTo>
                <a:lnTo>
                  <a:pt x="1928588" y="695938"/>
                </a:lnTo>
                <a:lnTo>
                  <a:pt x="1934311" y="697848"/>
                </a:lnTo>
                <a:lnTo>
                  <a:pt x="1939716" y="699758"/>
                </a:lnTo>
                <a:lnTo>
                  <a:pt x="1945756" y="701349"/>
                </a:lnTo>
                <a:lnTo>
                  <a:pt x="1951161" y="702623"/>
                </a:lnTo>
                <a:lnTo>
                  <a:pt x="1957201" y="703578"/>
                </a:lnTo>
                <a:lnTo>
                  <a:pt x="1963242" y="704533"/>
                </a:lnTo>
                <a:lnTo>
                  <a:pt x="1969282" y="704851"/>
                </a:lnTo>
                <a:lnTo>
                  <a:pt x="1975323" y="704851"/>
                </a:lnTo>
                <a:lnTo>
                  <a:pt x="1981681" y="704851"/>
                </a:lnTo>
                <a:lnTo>
                  <a:pt x="1987722" y="704533"/>
                </a:lnTo>
                <a:lnTo>
                  <a:pt x="1993762" y="703578"/>
                </a:lnTo>
                <a:lnTo>
                  <a:pt x="1999485" y="702623"/>
                </a:lnTo>
                <a:lnTo>
                  <a:pt x="2005525" y="701349"/>
                </a:lnTo>
                <a:lnTo>
                  <a:pt x="2010930" y="699758"/>
                </a:lnTo>
                <a:lnTo>
                  <a:pt x="2016653" y="697848"/>
                </a:lnTo>
                <a:lnTo>
                  <a:pt x="2022057" y="695938"/>
                </a:lnTo>
                <a:lnTo>
                  <a:pt x="2027462" y="693073"/>
                </a:lnTo>
                <a:lnTo>
                  <a:pt x="2032549" y="690526"/>
                </a:lnTo>
                <a:lnTo>
                  <a:pt x="2037635" y="687661"/>
                </a:lnTo>
                <a:lnTo>
                  <a:pt x="2042404" y="684796"/>
                </a:lnTo>
                <a:lnTo>
                  <a:pt x="2047491" y="681294"/>
                </a:lnTo>
                <a:lnTo>
                  <a:pt x="2051624" y="677792"/>
                </a:lnTo>
                <a:lnTo>
                  <a:pt x="2056075" y="673972"/>
                </a:lnTo>
                <a:lnTo>
                  <a:pt x="2060208" y="669833"/>
                </a:lnTo>
                <a:lnTo>
                  <a:pt x="2064341" y="665695"/>
                </a:lnTo>
                <a:lnTo>
                  <a:pt x="2067838" y="661556"/>
                </a:lnTo>
                <a:lnTo>
                  <a:pt x="2071653" y="656781"/>
                </a:lnTo>
                <a:lnTo>
                  <a:pt x="2074832" y="652324"/>
                </a:lnTo>
                <a:lnTo>
                  <a:pt x="2078012" y="647231"/>
                </a:lnTo>
                <a:lnTo>
                  <a:pt x="2080873" y="642456"/>
                </a:lnTo>
                <a:lnTo>
                  <a:pt x="2083734" y="637362"/>
                </a:lnTo>
                <a:lnTo>
                  <a:pt x="2085960" y="631951"/>
                </a:lnTo>
                <a:lnTo>
                  <a:pt x="2088185" y="626539"/>
                </a:lnTo>
                <a:lnTo>
                  <a:pt x="2089775" y="620808"/>
                </a:lnTo>
                <a:lnTo>
                  <a:pt x="2091364" y="615397"/>
                </a:lnTo>
                <a:lnTo>
                  <a:pt x="2092636" y="609348"/>
                </a:lnTo>
                <a:lnTo>
                  <a:pt x="2094225" y="603618"/>
                </a:lnTo>
                <a:lnTo>
                  <a:pt x="2094861" y="597251"/>
                </a:lnTo>
                <a:lnTo>
                  <a:pt x="2095179" y="591521"/>
                </a:lnTo>
                <a:lnTo>
                  <a:pt x="2095497" y="585154"/>
                </a:lnTo>
                <a:lnTo>
                  <a:pt x="2095179" y="579105"/>
                </a:lnTo>
                <a:lnTo>
                  <a:pt x="2094861" y="572739"/>
                </a:lnTo>
                <a:lnTo>
                  <a:pt x="2094225" y="567008"/>
                </a:lnTo>
                <a:lnTo>
                  <a:pt x="2092636" y="560960"/>
                </a:lnTo>
                <a:lnTo>
                  <a:pt x="2091364" y="555230"/>
                </a:lnTo>
                <a:lnTo>
                  <a:pt x="2089775" y="549499"/>
                </a:lnTo>
                <a:lnTo>
                  <a:pt x="2088185" y="544088"/>
                </a:lnTo>
                <a:lnTo>
                  <a:pt x="2085960" y="538357"/>
                </a:lnTo>
                <a:lnTo>
                  <a:pt x="2083734" y="533264"/>
                </a:lnTo>
                <a:lnTo>
                  <a:pt x="2080873" y="527852"/>
                </a:lnTo>
                <a:lnTo>
                  <a:pt x="2078012" y="523077"/>
                </a:lnTo>
                <a:lnTo>
                  <a:pt x="2074832" y="517983"/>
                </a:lnTo>
                <a:lnTo>
                  <a:pt x="2071653" y="513527"/>
                </a:lnTo>
                <a:lnTo>
                  <a:pt x="2067838" y="509070"/>
                </a:lnTo>
                <a:lnTo>
                  <a:pt x="2064341" y="504294"/>
                </a:lnTo>
                <a:lnTo>
                  <a:pt x="2060208" y="500474"/>
                </a:lnTo>
                <a:lnTo>
                  <a:pt x="2056075" y="496654"/>
                </a:lnTo>
                <a:lnTo>
                  <a:pt x="2051624" y="492516"/>
                </a:lnTo>
                <a:lnTo>
                  <a:pt x="2047491" y="489014"/>
                </a:lnTo>
                <a:lnTo>
                  <a:pt x="2042404" y="485831"/>
                </a:lnTo>
                <a:lnTo>
                  <a:pt x="2037635" y="482329"/>
                </a:lnTo>
                <a:lnTo>
                  <a:pt x="2032549" y="479782"/>
                </a:lnTo>
                <a:lnTo>
                  <a:pt x="2027462" y="477235"/>
                </a:lnTo>
                <a:lnTo>
                  <a:pt x="2022057" y="474689"/>
                </a:lnTo>
                <a:lnTo>
                  <a:pt x="2016653" y="472460"/>
                </a:lnTo>
                <a:lnTo>
                  <a:pt x="2010930" y="470550"/>
                </a:lnTo>
                <a:lnTo>
                  <a:pt x="2005525" y="468958"/>
                </a:lnTo>
                <a:lnTo>
                  <a:pt x="1999485" y="467685"/>
                </a:lnTo>
                <a:lnTo>
                  <a:pt x="1993762" y="466730"/>
                </a:lnTo>
                <a:lnTo>
                  <a:pt x="1987722" y="465775"/>
                </a:lnTo>
                <a:lnTo>
                  <a:pt x="1981681" y="465457"/>
                </a:lnTo>
                <a:lnTo>
                  <a:pt x="1975323" y="465138"/>
                </a:lnTo>
                <a:close/>
                <a:moveTo>
                  <a:pt x="2038346" y="0"/>
                </a:moveTo>
                <a:lnTo>
                  <a:pt x="3519484" y="0"/>
                </a:lnTo>
                <a:lnTo>
                  <a:pt x="3431641" y="179388"/>
                </a:lnTo>
                <a:lnTo>
                  <a:pt x="3916359" y="179388"/>
                </a:lnTo>
                <a:lnTo>
                  <a:pt x="3916359" y="295278"/>
                </a:lnTo>
                <a:lnTo>
                  <a:pt x="4885370" y="295278"/>
                </a:lnTo>
                <a:lnTo>
                  <a:pt x="4901245" y="295596"/>
                </a:lnTo>
                <a:lnTo>
                  <a:pt x="4917437" y="296231"/>
                </a:lnTo>
                <a:lnTo>
                  <a:pt x="4932995" y="297183"/>
                </a:lnTo>
                <a:lnTo>
                  <a:pt x="4948552" y="298771"/>
                </a:lnTo>
                <a:lnTo>
                  <a:pt x="4964427" y="300676"/>
                </a:lnTo>
                <a:lnTo>
                  <a:pt x="4979667" y="302581"/>
                </a:lnTo>
                <a:lnTo>
                  <a:pt x="4994907" y="305120"/>
                </a:lnTo>
                <a:lnTo>
                  <a:pt x="5010465" y="307977"/>
                </a:lnTo>
                <a:lnTo>
                  <a:pt x="5025387" y="311471"/>
                </a:lnTo>
                <a:lnTo>
                  <a:pt x="5040310" y="314962"/>
                </a:lnTo>
                <a:lnTo>
                  <a:pt x="5054915" y="318772"/>
                </a:lnTo>
                <a:lnTo>
                  <a:pt x="5069837" y="323534"/>
                </a:lnTo>
                <a:lnTo>
                  <a:pt x="5084125" y="327979"/>
                </a:lnTo>
                <a:lnTo>
                  <a:pt x="5098412" y="333059"/>
                </a:lnTo>
                <a:lnTo>
                  <a:pt x="5112700" y="338456"/>
                </a:lnTo>
                <a:lnTo>
                  <a:pt x="5126987" y="344171"/>
                </a:lnTo>
                <a:lnTo>
                  <a:pt x="5140640" y="350203"/>
                </a:lnTo>
                <a:lnTo>
                  <a:pt x="5154292" y="356870"/>
                </a:lnTo>
                <a:lnTo>
                  <a:pt x="5167627" y="363220"/>
                </a:lnTo>
                <a:lnTo>
                  <a:pt x="5180962" y="370522"/>
                </a:lnTo>
                <a:lnTo>
                  <a:pt x="5193980" y="377507"/>
                </a:lnTo>
                <a:lnTo>
                  <a:pt x="5206680" y="385126"/>
                </a:lnTo>
                <a:lnTo>
                  <a:pt x="5219380" y="393381"/>
                </a:lnTo>
                <a:lnTo>
                  <a:pt x="5232080" y="401318"/>
                </a:lnTo>
                <a:lnTo>
                  <a:pt x="5244462" y="409890"/>
                </a:lnTo>
                <a:lnTo>
                  <a:pt x="5256527" y="418780"/>
                </a:lnTo>
                <a:lnTo>
                  <a:pt x="5268275" y="427669"/>
                </a:lnTo>
                <a:lnTo>
                  <a:pt x="5279705" y="436876"/>
                </a:lnTo>
                <a:lnTo>
                  <a:pt x="5291135" y="446718"/>
                </a:lnTo>
                <a:lnTo>
                  <a:pt x="5302247" y="456560"/>
                </a:lnTo>
                <a:lnTo>
                  <a:pt x="5313360" y="466720"/>
                </a:lnTo>
                <a:lnTo>
                  <a:pt x="5323520" y="477197"/>
                </a:lnTo>
                <a:lnTo>
                  <a:pt x="5333997" y="487674"/>
                </a:lnTo>
                <a:lnTo>
                  <a:pt x="5344157" y="498786"/>
                </a:lnTo>
                <a:lnTo>
                  <a:pt x="5354000" y="509898"/>
                </a:lnTo>
                <a:lnTo>
                  <a:pt x="5363842" y="521327"/>
                </a:lnTo>
                <a:lnTo>
                  <a:pt x="5373367" y="532757"/>
                </a:lnTo>
                <a:lnTo>
                  <a:pt x="5381940" y="544504"/>
                </a:lnTo>
                <a:lnTo>
                  <a:pt x="5390830" y="556568"/>
                </a:lnTo>
                <a:lnTo>
                  <a:pt x="5399402" y="568950"/>
                </a:lnTo>
                <a:lnTo>
                  <a:pt x="5407657" y="581332"/>
                </a:lnTo>
                <a:lnTo>
                  <a:pt x="5415595" y="594031"/>
                </a:lnTo>
                <a:lnTo>
                  <a:pt x="5423215" y="606731"/>
                </a:lnTo>
                <a:lnTo>
                  <a:pt x="5430517" y="619747"/>
                </a:lnTo>
                <a:lnTo>
                  <a:pt x="5437502" y="633082"/>
                </a:lnTo>
                <a:lnTo>
                  <a:pt x="5444170" y="646416"/>
                </a:lnTo>
                <a:lnTo>
                  <a:pt x="5450520" y="660068"/>
                </a:lnTo>
                <a:lnTo>
                  <a:pt x="5456552" y="674037"/>
                </a:lnTo>
                <a:lnTo>
                  <a:pt x="5462267" y="688007"/>
                </a:lnTo>
                <a:lnTo>
                  <a:pt x="5467665" y="702293"/>
                </a:lnTo>
                <a:lnTo>
                  <a:pt x="5472745" y="716580"/>
                </a:lnTo>
                <a:lnTo>
                  <a:pt x="5477507" y="731184"/>
                </a:lnTo>
                <a:lnTo>
                  <a:pt x="5481952" y="745789"/>
                </a:lnTo>
                <a:lnTo>
                  <a:pt x="5485762" y="760393"/>
                </a:lnTo>
                <a:lnTo>
                  <a:pt x="5489572" y="775315"/>
                </a:lnTo>
                <a:lnTo>
                  <a:pt x="5492747" y="790554"/>
                </a:lnTo>
                <a:lnTo>
                  <a:pt x="5495605" y="805793"/>
                </a:lnTo>
                <a:lnTo>
                  <a:pt x="5498145" y="821033"/>
                </a:lnTo>
                <a:lnTo>
                  <a:pt x="5500367" y="836589"/>
                </a:lnTo>
                <a:lnTo>
                  <a:pt x="5502272" y="852146"/>
                </a:lnTo>
                <a:lnTo>
                  <a:pt x="5503542" y="867703"/>
                </a:lnTo>
                <a:lnTo>
                  <a:pt x="5504495" y="883577"/>
                </a:lnTo>
                <a:lnTo>
                  <a:pt x="5505130" y="899451"/>
                </a:lnTo>
                <a:lnTo>
                  <a:pt x="5505447" y="915326"/>
                </a:lnTo>
                <a:lnTo>
                  <a:pt x="5505447" y="6237953"/>
                </a:lnTo>
                <a:lnTo>
                  <a:pt x="5505130" y="6253827"/>
                </a:lnTo>
                <a:lnTo>
                  <a:pt x="5504495" y="6270019"/>
                </a:lnTo>
                <a:lnTo>
                  <a:pt x="5503542" y="6285575"/>
                </a:lnTo>
                <a:lnTo>
                  <a:pt x="5502272" y="6301132"/>
                </a:lnTo>
                <a:lnTo>
                  <a:pt x="5500367" y="6317006"/>
                </a:lnTo>
                <a:lnTo>
                  <a:pt x="5498145" y="6332246"/>
                </a:lnTo>
                <a:lnTo>
                  <a:pt x="5495605" y="6347485"/>
                </a:lnTo>
                <a:lnTo>
                  <a:pt x="5492747" y="6363042"/>
                </a:lnTo>
                <a:lnTo>
                  <a:pt x="5489572" y="6377963"/>
                </a:lnTo>
                <a:lnTo>
                  <a:pt x="5485762" y="6392885"/>
                </a:lnTo>
                <a:lnTo>
                  <a:pt x="5481952" y="6407490"/>
                </a:lnTo>
                <a:lnTo>
                  <a:pt x="5477507" y="6422411"/>
                </a:lnTo>
                <a:lnTo>
                  <a:pt x="5472745" y="6436698"/>
                </a:lnTo>
                <a:lnTo>
                  <a:pt x="5467665" y="6450985"/>
                </a:lnTo>
                <a:lnTo>
                  <a:pt x="5462267" y="6465272"/>
                </a:lnTo>
                <a:lnTo>
                  <a:pt x="5456552" y="6479241"/>
                </a:lnTo>
                <a:lnTo>
                  <a:pt x="5450520" y="6493210"/>
                </a:lnTo>
                <a:lnTo>
                  <a:pt x="5444170" y="6506862"/>
                </a:lnTo>
                <a:lnTo>
                  <a:pt x="5437502" y="6520197"/>
                </a:lnTo>
                <a:lnTo>
                  <a:pt x="5430517" y="6533531"/>
                </a:lnTo>
                <a:lnTo>
                  <a:pt x="5423215" y="6546548"/>
                </a:lnTo>
                <a:lnTo>
                  <a:pt x="5415595" y="6559247"/>
                </a:lnTo>
                <a:lnTo>
                  <a:pt x="5407657" y="6572264"/>
                </a:lnTo>
                <a:lnTo>
                  <a:pt x="5399402" y="6584646"/>
                </a:lnTo>
                <a:lnTo>
                  <a:pt x="5390830" y="6597028"/>
                </a:lnTo>
                <a:lnTo>
                  <a:pt x="5381940" y="6609092"/>
                </a:lnTo>
                <a:lnTo>
                  <a:pt x="5373367" y="6620839"/>
                </a:lnTo>
                <a:lnTo>
                  <a:pt x="5363842" y="6632269"/>
                </a:lnTo>
                <a:lnTo>
                  <a:pt x="5354000" y="6643698"/>
                </a:lnTo>
                <a:lnTo>
                  <a:pt x="5344157" y="6654810"/>
                </a:lnTo>
                <a:lnTo>
                  <a:pt x="5333997" y="6665922"/>
                </a:lnTo>
                <a:lnTo>
                  <a:pt x="5323520" y="6676082"/>
                </a:lnTo>
                <a:lnTo>
                  <a:pt x="5313360" y="6686559"/>
                </a:lnTo>
                <a:lnTo>
                  <a:pt x="5302247" y="6696718"/>
                </a:lnTo>
                <a:lnTo>
                  <a:pt x="5291135" y="6706560"/>
                </a:lnTo>
                <a:lnTo>
                  <a:pt x="5279705" y="6716402"/>
                </a:lnTo>
                <a:lnTo>
                  <a:pt x="5268275" y="6725609"/>
                </a:lnTo>
                <a:lnTo>
                  <a:pt x="5256527" y="6734499"/>
                </a:lnTo>
                <a:lnTo>
                  <a:pt x="5244462" y="6743388"/>
                </a:lnTo>
                <a:lnTo>
                  <a:pt x="5232080" y="6751960"/>
                </a:lnTo>
                <a:lnTo>
                  <a:pt x="5219380" y="6760215"/>
                </a:lnTo>
                <a:lnTo>
                  <a:pt x="5206680" y="6768152"/>
                </a:lnTo>
                <a:lnTo>
                  <a:pt x="5193980" y="6775772"/>
                </a:lnTo>
                <a:lnTo>
                  <a:pt x="5180962" y="6783074"/>
                </a:lnTo>
                <a:lnTo>
                  <a:pt x="5167627" y="6790059"/>
                </a:lnTo>
                <a:lnTo>
                  <a:pt x="5154292" y="6796726"/>
                </a:lnTo>
                <a:lnTo>
                  <a:pt x="5140640" y="6803075"/>
                </a:lnTo>
                <a:lnTo>
                  <a:pt x="5126987" y="6809108"/>
                </a:lnTo>
                <a:lnTo>
                  <a:pt x="5112700" y="6814822"/>
                </a:lnTo>
                <a:lnTo>
                  <a:pt x="5098412" y="6820220"/>
                </a:lnTo>
                <a:lnTo>
                  <a:pt x="5084125" y="6825299"/>
                </a:lnTo>
                <a:lnTo>
                  <a:pt x="5069837" y="6830062"/>
                </a:lnTo>
                <a:lnTo>
                  <a:pt x="5054915" y="6834506"/>
                </a:lnTo>
                <a:lnTo>
                  <a:pt x="5040310" y="6838316"/>
                </a:lnTo>
                <a:lnTo>
                  <a:pt x="5025387" y="6842126"/>
                </a:lnTo>
                <a:lnTo>
                  <a:pt x="5010465" y="6845301"/>
                </a:lnTo>
                <a:lnTo>
                  <a:pt x="4994907" y="6848158"/>
                </a:lnTo>
                <a:lnTo>
                  <a:pt x="4979667" y="6850698"/>
                </a:lnTo>
                <a:lnTo>
                  <a:pt x="4964427" y="6852920"/>
                </a:lnTo>
                <a:lnTo>
                  <a:pt x="4948552" y="6854825"/>
                </a:lnTo>
                <a:lnTo>
                  <a:pt x="4932995" y="6856095"/>
                </a:lnTo>
                <a:lnTo>
                  <a:pt x="4917437" y="6857048"/>
                </a:lnTo>
                <a:lnTo>
                  <a:pt x="4901245" y="6857683"/>
                </a:lnTo>
                <a:lnTo>
                  <a:pt x="4885370" y="6858000"/>
                </a:lnTo>
                <a:lnTo>
                  <a:pt x="619760" y="6858000"/>
                </a:lnTo>
                <a:lnTo>
                  <a:pt x="603885" y="6857683"/>
                </a:lnTo>
                <a:lnTo>
                  <a:pt x="588010" y="6857048"/>
                </a:lnTo>
                <a:lnTo>
                  <a:pt x="572135" y="6856095"/>
                </a:lnTo>
                <a:lnTo>
                  <a:pt x="556578" y="6854825"/>
                </a:lnTo>
                <a:lnTo>
                  <a:pt x="541020" y="6852920"/>
                </a:lnTo>
                <a:lnTo>
                  <a:pt x="525463" y="6850698"/>
                </a:lnTo>
                <a:lnTo>
                  <a:pt x="510223" y="6848158"/>
                </a:lnTo>
                <a:lnTo>
                  <a:pt x="494983" y="6845301"/>
                </a:lnTo>
                <a:lnTo>
                  <a:pt x="479743" y="6842126"/>
                </a:lnTo>
                <a:lnTo>
                  <a:pt x="465138" y="6838316"/>
                </a:lnTo>
                <a:lnTo>
                  <a:pt x="450215" y="6834506"/>
                </a:lnTo>
                <a:lnTo>
                  <a:pt x="435610" y="6830062"/>
                </a:lnTo>
                <a:lnTo>
                  <a:pt x="421005" y="6825299"/>
                </a:lnTo>
                <a:lnTo>
                  <a:pt x="406718" y="6820220"/>
                </a:lnTo>
                <a:lnTo>
                  <a:pt x="392748" y="6814822"/>
                </a:lnTo>
                <a:lnTo>
                  <a:pt x="378460" y="6809108"/>
                </a:lnTo>
                <a:lnTo>
                  <a:pt x="364808" y="6803075"/>
                </a:lnTo>
                <a:lnTo>
                  <a:pt x="351155" y="6796726"/>
                </a:lnTo>
                <a:lnTo>
                  <a:pt x="337820" y="6790059"/>
                </a:lnTo>
                <a:lnTo>
                  <a:pt x="324485" y="6783074"/>
                </a:lnTo>
                <a:lnTo>
                  <a:pt x="311468" y="6775772"/>
                </a:lnTo>
                <a:lnTo>
                  <a:pt x="298768" y="6768152"/>
                </a:lnTo>
                <a:lnTo>
                  <a:pt x="286068" y="6760215"/>
                </a:lnTo>
                <a:lnTo>
                  <a:pt x="273050" y="6751960"/>
                </a:lnTo>
                <a:lnTo>
                  <a:pt x="260985" y="6743388"/>
                </a:lnTo>
                <a:lnTo>
                  <a:pt x="248920" y="6734499"/>
                </a:lnTo>
                <a:lnTo>
                  <a:pt x="237173" y="6725609"/>
                </a:lnTo>
                <a:lnTo>
                  <a:pt x="225425" y="6716402"/>
                </a:lnTo>
                <a:lnTo>
                  <a:pt x="213995" y="6706560"/>
                </a:lnTo>
                <a:lnTo>
                  <a:pt x="202883" y="6696718"/>
                </a:lnTo>
                <a:lnTo>
                  <a:pt x="192088" y="6686559"/>
                </a:lnTo>
                <a:lnTo>
                  <a:pt x="181610" y="6676082"/>
                </a:lnTo>
                <a:lnTo>
                  <a:pt x="171450" y="6665922"/>
                </a:lnTo>
                <a:lnTo>
                  <a:pt x="160973" y="6654810"/>
                </a:lnTo>
                <a:lnTo>
                  <a:pt x="151130" y="6643698"/>
                </a:lnTo>
                <a:lnTo>
                  <a:pt x="141605" y="6632269"/>
                </a:lnTo>
                <a:lnTo>
                  <a:pt x="132080" y="6620839"/>
                </a:lnTo>
                <a:lnTo>
                  <a:pt x="123190" y="6609092"/>
                </a:lnTo>
                <a:lnTo>
                  <a:pt x="114300" y="6597028"/>
                </a:lnTo>
                <a:lnTo>
                  <a:pt x="105728" y="6584646"/>
                </a:lnTo>
                <a:lnTo>
                  <a:pt x="97473" y="6572264"/>
                </a:lnTo>
                <a:lnTo>
                  <a:pt x="89853" y="6559247"/>
                </a:lnTo>
                <a:lnTo>
                  <a:pt x="82233" y="6546548"/>
                </a:lnTo>
                <a:lnTo>
                  <a:pt x="74613" y="6533531"/>
                </a:lnTo>
                <a:lnTo>
                  <a:pt x="67945" y="6520197"/>
                </a:lnTo>
                <a:lnTo>
                  <a:pt x="60960" y="6506862"/>
                </a:lnTo>
                <a:lnTo>
                  <a:pt x="54928" y="6493210"/>
                </a:lnTo>
                <a:lnTo>
                  <a:pt x="48578" y="6479241"/>
                </a:lnTo>
                <a:lnTo>
                  <a:pt x="43180" y="6465272"/>
                </a:lnTo>
                <a:lnTo>
                  <a:pt x="37465" y="6450985"/>
                </a:lnTo>
                <a:lnTo>
                  <a:pt x="32703" y="6436698"/>
                </a:lnTo>
                <a:lnTo>
                  <a:pt x="27623" y="6422411"/>
                </a:lnTo>
                <a:lnTo>
                  <a:pt x="23495" y="6407490"/>
                </a:lnTo>
                <a:lnTo>
                  <a:pt x="19685" y="6392885"/>
                </a:lnTo>
                <a:lnTo>
                  <a:pt x="15875" y="6377963"/>
                </a:lnTo>
                <a:lnTo>
                  <a:pt x="12700" y="6363042"/>
                </a:lnTo>
                <a:lnTo>
                  <a:pt x="9843" y="6347485"/>
                </a:lnTo>
                <a:lnTo>
                  <a:pt x="7303" y="6332246"/>
                </a:lnTo>
                <a:lnTo>
                  <a:pt x="4763" y="6317006"/>
                </a:lnTo>
                <a:lnTo>
                  <a:pt x="3175" y="6301132"/>
                </a:lnTo>
                <a:lnTo>
                  <a:pt x="1905" y="6285575"/>
                </a:lnTo>
                <a:lnTo>
                  <a:pt x="953" y="6270019"/>
                </a:lnTo>
                <a:lnTo>
                  <a:pt x="318" y="6253827"/>
                </a:lnTo>
                <a:lnTo>
                  <a:pt x="0" y="6237953"/>
                </a:lnTo>
                <a:lnTo>
                  <a:pt x="0" y="915326"/>
                </a:lnTo>
                <a:lnTo>
                  <a:pt x="318" y="899451"/>
                </a:lnTo>
                <a:lnTo>
                  <a:pt x="953" y="883577"/>
                </a:lnTo>
                <a:lnTo>
                  <a:pt x="1905" y="867703"/>
                </a:lnTo>
                <a:lnTo>
                  <a:pt x="3175" y="852146"/>
                </a:lnTo>
                <a:lnTo>
                  <a:pt x="4763" y="836589"/>
                </a:lnTo>
                <a:lnTo>
                  <a:pt x="7303" y="821033"/>
                </a:lnTo>
                <a:lnTo>
                  <a:pt x="9843" y="805793"/>
                </a:lnTo>
                <a:lnTo>
                  <a:pt x="12700" y="790554"/>
                </a:lnTo>
                <a:lnTo>
                  <a:pt x="15875" y="775315"/>
                </a:lnTo>
                <a:lnTo>
                  <a:pt x="19685" y="760393"/>
                </a:lnTo>
                <a:lnTo>
                  <a:pt x="23495" y="745789"/>
                </a:lnTo>
                <a:lnTo>
                  <a:pt x="27623" y="731184"/>
                </a:lnTo>
                <a:lnTo>
                  <a:pt x="32703" y="716580"/>
                </a:lnTo>
                <a:lnTo>
                  <a:pt x="37465" y="702293"/>
                </a:lnTo>
                <a:lnTo>
                  <a:pt x="43180" y="688007"/>
                </a:lnTo>
                <a:lnTo>
                  <a:pt x="48578" y="674037"/>
                </a:lnTo>
                <a:lnTo>
                  <a:pt x="54928" y="660068"/>
                </a:lnTo>
                <a:lnTo>
                  <a:pt x="60960" y="646416"/>
                </a:lnTo>
                <a:lnTo>
                  <a:pt x="67945" y="633082"/>
                </a:lnTo>
                <a:lnTo>
                  <a:pt x="74613" y="619747"/>
                </a:lnTo>
                <a:lnTo>
                  <a:pt x="82233" y="606731"/>
                </a:lnTo>
                <a:lnTo>
                  <a:pt x="89853" y="594031"/>
                </a:lnTo>
                <a:lnTo>
                  <a:pt x="97473" y="581332"/>
                </a:lnTo>
                <a:lnTo>
                  <a:pt x="105728" y="568950"/>
                </a:lnTo>
                <a:lnTo>
                  <a:pt x="114300" y="556568"/>
                </a:lnTo>
                <a:lnTo>
                  <a:pt x="123190" y="544504"/>
                </a:lnTo>
                <a:lnTo>
                  <a:pt x="132080" y="532757"/>
                </a:lnTo>
                <a:lnTo>
                  <a:pt x="141605" y="521327"/>
                </a:lnTo>
                <a:lnTo>
                  <a:pt x="151130" y="509898"/>
                </a:lnTo>
                <a:lnTo>
                  <a:pt x="160973" y="498786"/>
                </a:lnTo>
                <a:lnTo>
                  <a:pt x="171450" y="487674"/>
                </a:lnTo>
                <a:lnTo>
                  <a:pt x="181610" y="477197"/>
                </a:lnTo>
                <a:lnTo>
                  <a:pt x="192088" y="466720"/>
                </a:lnTo>
                <a:lnTo>
                  <a:pt x="202883" y="456560"/>
                </a:lnTo>
                <a:lnTo>
                  <a:pt x="213995" y="446718"/>
                </a:lnTo>
                <a:lnTo>
                  <a:pt x="225425" y="436876"/>
                </a:lnTo>
                <a:lnTo>
                  <a:pt x="237173" y="427669"/>
                </a:lnTo>
                <a:lnTo>
                  <a:pt x="248920" y="418780"/>
                </a:lnTo>
                <a:lnTo>
                  <a:pt x="260985" y="409890"/>
                </a:lnTo>
                <a:lnTo>
                  <a:pt x="273050" y="401318"/>
                </a:lnTo>
                <a:lnTo>
                  <a:pt x="286068" y="393381"/>
                </a:lnTo>
                <a:lnTo>
                  <a:pt x="298768" y="385126"/>
                </a:lnTo>
                <a:lnTo>
                  <a:pt x="311468" y="377507"/>
                </a:lnTo>
                <a:lnTo>
                  <a:pt x="324485" y="370522"/>
                </a:lnTo>
                <a:lnTo>
                  <a:pt x="337820" y="363220"/>
                </a:lnTo>
                <a:lnTo>
                  <a:pt x="351155" y="356870"/>
                </a:lnTo>
                <a:lnTo>
                  <a:pt x="364808" y="350203"/>
                </a:lnTo>
                <a:lnTo>
                  <a:pt x="378460" y="344171"/>
                </a:lnTo>
                <a:lnTo>
                  <a:pt x="392748" y="338456"/>
                </a:lnTo>
                <a:lnTo>
                  <a:pt x="406718" y="333059"/>
                </a:lnTo>
                <a:lnTo>
                  <a:pt x="421005" y="327979"/>
                </a:lnTo>
                <a:lnTo>
                  <a:pt x="435610" y="323534"/>
                </a:lnTo>
                <a:lnTo>
                  <a:pt x="450215" y="318772"/>
                </a:lnTo>
                <a:lnTo>
                  <a:pt x="465138" y="314962"/>
                </a:lnTo>
                <a:lnTo>
                  <a:pt x="479743" y="311471"/>
                </a:lnTo>
                <a:lnTo>
                  <a:pt x="494983" y="307977"/>
                </a:lnTo>
                <a:lnTo>
                  <a:pt x="510223" y="305120"/>
                </a:lnTo>
                <a:lnTo>
                  <a:pt x="525463" y="302581"/>
                </a:lnTo>
                <a:lnTo>
                  <a:pt x="541020" y="300676"/>
                </a:lnTo>
                <a:lnTo>
                  <a:pt x="556578" y="298771"/>
                </a:lnTo>
                <a:lnTo>
                  <a:pt x="572135" y="297183"/>
                </a:lnTo>
                <a:lnTo>
                  <a:pt x="588010" y="296231"/>
                </a:lnTo>
                <a:lnTo>
                  <a:pt x="603885" y="295596"/>
                </a:lnTo>
                <a:lnTo>
                  <a:pt x="619760" y="295278"/>
                </a:lnTo>
                <a:lnTo>
                  <a:pt x="1639884" y="295278"/>
                </a:lnTo>
                <a:lnTo>
                  <a:pt x="1639884" y="179388"/>
                </a:lnTo>
                <a:lnTo>
                  <a:pt x="2125900" y="179388"/>
                </a:lnTo>
                <a:lnTo>
                  <a:pt x="203834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6513195" y="1930400"/>
            <a:ext cx="1769745" cy="1769745"/>
          </a:xfrm>
          <a:prstGeom prst="ellipse">
            <a:avLst/>
          </a:prstGeom>
          <a:noFill/>
          <a:ln>
            <a:gradFill>
              <a:gsLst>
                <a:gs pos="0">
                  <a:srgbClr val="1CB0D5"/>
                </a:gs>
                <a:gs pos="100000">
                  <a:srgbClr val="1BC8A5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4" name="KSO_Shape"/>
          <p:cNvSpPr/>
          <p:nvPr/>
        </p:nvSpPr>
        <p:spPr bwMode="auto">
          <a:xfrm>
            <a:off x="7007225" y="2416810"/>
            <a:ext cx="781050" cy="795655"/>
          </a:xfrm>
          <a:custGeom>
            <a:avLst/>
            <a:gdLst>
              <a:gd name="T0" fmla="*/ 1088909 w 1944688"/>
              <a:gd name="T1" fmla="*/ 1478020 h 1979613"/>
              <a:gd name="T2" fmla="*/ 1105805 w 1944688"/>
              <a:gd name="T3" fmla="*/ 1615987 h 1979613"/>
              <a:gd name="T4" fmla="*/ 979564 w 1944688"/>
              <a:gd name="T5" fmla="*/ 1431925 h 1979613"/>
              <a:gd name="T6" fmla="*/ 811133 w 1944688"/>
              <a:gd name="T7" fmla="*/ 1321868 h 1979613"/>
              <a:gd name="T8" fmla="*/ 770571 w 1944688"/>
              <a:gd name="T9" fmla="*/ 1208449 h 1979613"/>
              <a:gd name="T10" fmla="*/ 827928 w 1944688"/>
              <a:gd name="T11" fmla="*/ 1109921 h 1979613"/>
              <a:gd name="T12" fmla="*/ 1112606 w 1944688"/>
              <a:gd name="T13" fmla="*/ 674053 h 1979613"/>
              <a:gd name="T14" fmla="*/ 1149350 w 1944688"/>
              <a:gd name="T15" fmla="*/ 766128 h 1979613"/>
              <a:gd name="T16" fmla="*/ 1085682 w 1944688"/>
              <a:gd name="T17" fmla="*/ 922338 h 1979613"/>
              <a:gd name="T18" fmla="*/ 916605 w 1944688"/>
              <a:gd name="T19" fmla="*/ 541568 h 1979613"/>
              <a:gd name="T20" fmla="*/ 864200 w 1944688"/>
              <a:gd name="T21" fmla="*/ 1004409 h 1979613"/>
              <a:gd name="T22" fmla="*/ 743510 w 1944688"/>
              <a:gd name="T23" fmla="*/ 1114247 h 1979613"/>
              <a:gd name="T24" fmla="*/ 749545 w 1944688"/>
              <a:gd name="T25" fmla="*/ 1320271 h 1979613"/>
              <a:gd name="T26" fmla="*/ 863882 w 1944688"/>
              <a:gd name="T27" fmla="*/ 1423442 h 1979613"/>
              <a:gd name="T28" fmla="*/ 1035388 w 1944688"/>
              <a:gd name="T29" fmla="*/ 1692004 h 1979613"/>
              <a:gd name="T30" fmla="*/ 1135434 w 1944688"/>
              <a:gd name="T31" fmla="*/ 1598357 h 1979613"/>
              <a:gd name="T32" fmla="*/ 1087158 w 1944688"/>
              <a:gd name="T33" fmla="*/ 1425029 h 1979613"/>
              <a:gd name="T34" fmla="*/ 1029672 w 1944688"/>
              <a:gd name="T35" fmla="*/ 1070121 h 1979613"/>
              <a:gd name="T36" fmla="*/ 1170370 w 1944688"/>
              <a:gd name="T37" fmla="*/ 968220 h 1979613"/>
              <a:gd name="T38" fmla="*/ 1219598 w 1944688"/>
              <a:gd name="T39" fmla="*/ 767275 h 1979613"/>
              <a:gd name="T40" fmla="*/ 1157348 w 1944688"/>
              <a:gd name="T41" fmla="*/ 597122 h 1979613"/>
              <a:gd name="T42" fmla="*/ 995370 w 1944688"/>
              <a:gd name="T43" fmla="*/ 529823 h 1979613"/>
              <a:gd name="T44" fmla="*/ 888020 w 1944688"/>
              <a:gd name="T45" fmla="*/ 312370 h 1979613"/>
              <a:gd name="T46" fmla="*/ 871505 w 1944688"/>
              <a:gd name="T47" fmla="*/ 408875 h 1979613"/>
              <a:gd name="T48" fmla="*/ 969327 w 1944688"/>
              <a:gd name="T49" fmla="*/ 472999 h 1979613"/>
              <a:gd name="T50" fmla="*/ 1059209 w 1944688"/>
              <a:gd name="T51" fmla="*/ 399351 h 1979613"/>
              <a:gd name="T52" fmla="*/ 1026813 w 1944688"/>
              <a:gd name="T53" fmla="*/ 299037 h 1979613"/>
              <a:gd name="T54" fmla="*/ 1190379 w 1944688"/>
              <a:gd name="T55" fmla="*/ 1270 h 1979613"/>
              <a:gd name="T56" fmla="*/ 1266286 w 1944688"/>
              <a:gd name="T57" fmla="*/ 52379 h 1979613"/>
              <a:gd name="T58" fmla="*/ 1285978 w 1944688"/>
              <a:gd name="T59" fmla="*/ 375543 h 1979613"/>
              <a:gd name="T60" fmla="*/ 1339335 w 1944688"/>
              <a:gd name="T61" fmla="*/ 412367 h 1979613"/>
              <a:gd name="T62" fmla="*/ 1627402 w 1944688"/>
              <a:gd name="T63" fmla="*/ 266975 h 1979613"/>
              <a:gd name="T64" fmla="*/ 1713155 w 1944688"/>
              <a:gd name="T65" fmla="*/ 299037 h 1979613"/>
              <a:gd name="T66" fmla="*/ 1944688 w 1944688"/>
              <a:gd name="T67" fmla="*/ 730768 h 1979613"/>
              <a:gd name="T68" fmla="*/ 1900224 w 1944688"/>
              <a:gd name="T69" fmla="*/ 811083 h 1979613"/>
              <a:gd name="T70" fmla="*/ 1646458 w 1944688"/>
              <a:gd name="T71" fmla="*/ 985997 h 1979613"/>
              <a:gd name="T72" fmla="*/ 1891013 w 1944688"/>
              <a:gd name="T73" fmla="*/ 1162499 h 1979613"/>
              <a:gd name="T74" fmla="*/ 1943735 w 1944688"/>
              <a:gd name="T75" fmla="*/ 1238369 h 1979613"/>
              <a:gd name="T76" fmla="*/ 1720142 w 1944688"/>
              <a:gd name="T77" fmla="*/ 1672640 h 1979613"/>
              <a:gd name="T78" fmla="*/ 1637883 w 1944688"/>
              <a:gd name="T79" fmla="*/ 1712956 h 1979613"/>
              <a:gd name="T80" fmla="*/ 1347910 w 1944688"/>
              <a:gd name="T81" fmla="*/ 1568199 h 1979613"/>
              <a:gd name="T82" fmla="*/ 1289471 w 1944688"/>
              <a:gd name="T83" fmla="*/ 1595817 h 1979613"/>
              <a:gd name="T84" fmla="*/ 1271050 w 1944688"/>
              <a:gd name="T85" fmla="*/ 1918028 h 1979613"/>
              <a:gd name="T86" fmla="*/ 1200542 w 1944688"/>
              <a:gd name="T87" fmla="*/ 1976121 h 1979613"/>
              <a:gd name="T88" fmla="*/ 710797 w 1944688"/>
              <a:gd name="T89" fmla="*/ 1960884 h 1979613"/>
              <a:gd name="T90" fmla="*/ 663474 w 1944688"/>
              <a:gd name="T91" fmla="*/ 1882156 h 1979613"/>
              <a:gd name="T92" fmla="*/ 638384 w 1944688"/>
              <a:gd name="T93" fmla="*/ 1574866 h 1979613"/>
              <a:gd name="T94" fmla="*/ 363339 w 1944688"/>
              <a:gd name="T95" fmla="*/ 1698353 h 1979613"/>
              <a:gd name="T96" fmla="*/ 271551 w 1944688"/>
              <a:gd name="T97" fmla="*/ 1705655 h 1979613"/>
              <a:gd name="T98" fmla="*/ 6987 w 1944688"/>
              <a:gd name="T99" fmla="*/ 1295510 h 1979613"/>
              <a:gd name="T100" fmla="*/ 13339 w 1944688"/>
              <a:gd name="T101" fmla="*/ 1204402 h 1979613"/>
              <a:gd name="T102" fmla="*/ 283303 w 1944688"/>
              <a:gd name="T103" fmla="*/ 1025361 h 1979613"/>
              <a:gd name="T104" fmla="*/ 288702 w 1944688"/>
              <a:gd name="T105" fmla="*/ 960601 h 1979613"/>
              <a:gd name="T106" fmla="*/ 18739 w 1944688"/>
              <a:gd name="T107" fmla="*/ 784100 h 1979613"/>
              <a:gd name="T108" fmla="*/ 3811 w 1944688"/>
              <a:gd name="T109" fmla="*/ 693944 h 1979613"/>
              <a:gd name="T110" fmla="*/ 261706 w 1944688"/>
              <a:gd name="T111" fmla="*/ 277768 h 1979613"/>
              <a:gd name="T112" fmla="*/ 353493 w 1944688"/>
              <a:gd name="T113" fmla="*/ 276181 h 1979613"/>
              <a:gd name="T114" fmla="*/ 632032 w 1944688"/>
              <a:gd name="T115" fmla="*/ 407922 h 1979613"/>
              <a:gd name="T116" fmla="*/ 663157 w 1944688"/>
              <a:gd name="T117" fmla="*/ 108250 h 1979613"/>
              <a:gd name="T118" fmla="*/ 702540 w 1944688"/>
              <a:gd name="T119" fmla="*/ 24761 h 1979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44688" h="1979613">
                <a:moveTo>
                  <a:pt x="979564" y="1431925"/>
                </a:moveTo>
                <a:lnTo>
                  <a:pt x="987534" y="1431925"/>
                </a:lnTo>
                <a:lnTo>
                  <a:pt x="995504" y="1432561"/>
                </a:lnTo>
                <a:lnTo>
                  <a:pt x="1003474" y="1433515"/>
                </a:lnTo>
                <a:lnTo>
                  <a:pt x="1011443" y="1435104"/>
                </a:lnTo>
                <a:lnTo>
                  <a:pt x="1023238" y="1437647"/>
                </a:lnTo>
                <a:lnTo>
                  <a:pt x="1029614" y="1439237"/>
                </a:lnTo>
                <a:lnTo>
                  <a:pt x="1035352" y="1441144"/>
                </a:lnTo>
                <a:lnTo>
                  <a:pt x="1041091" y="1443687"/>
                </a:lnTo>
                <a:lnTo>
                  <a:pt x="1046829" y="1445913"/>
                </a:lnTo>
                <a:lnTo>
                  <a:pt x="1052886" y="1449092"/>
                </a:lnTo>
                <a:lnTo>
                  <a:pt x="1058305" y="1452271"/>
                </a:lnTo>
                <a:lnTo>
                  <a:pt x="1063725" y="1455450"/>
                </a:lnTo>
                <a:lnTo>
                  <a:pt x="1069463" y="1459264"/>
                </a:lnTo>
                <a:lnTo>
                  <a:pt x="1074563" y="1463397"/>
                </a:lnTo>
                <a:lnTo>
                  <a:pt x="1079664" y="1467847"/>
                </a:lnTo>
                <a:lnTo>
                  <a:pt x="1084127" y="1472616"/>
                </a:lnTo>
                <a:lnTo>
                  <a:pt x="1088909" y="1478020"/>
                </a:lnTo>
                <a:lnTo>
                  <a:pt x="1093372" y="1484060"/>
                </a:lnTo>
                <a:lnTo>
                  <a:pt x="1097198" y="1489782"/>
                </a:lnTo>
                <a:lnTo>
                  <a:pt x="1101023" y="1496458"/>
                </a:lnTo>
                <a:lnTo>
                  <a:pt x="1104848" y="1503770"/>
                </a:lnTo>
                <a:lnTo>
                  <a:pt x="1107399" y="1511081"/>
                </a:lnTo>
                <a:lnTo>
                  <a:pt x="1110268" y="1519029"/>
                </a:lnTo>
                <a:lnTo>
                  <a:pt x="1112499" y="1526658"/>
                </a:lnTo>
                <a:lnTo>
                  <a:pt x="1114093" y="1535559"/>
                </a:lnTo>
                <a:lnTo>
                  <a:pt x="1115687" y="1544142"/>
                </a:lnTo>
                <a:lnTo>
                  <a:pt x="1116962" y="1553043"/>
                </a:lnTo>
                <a:lnTo>
                  <a:pt x="1117600" y="1561627"/>
                </a:lnTo>
                <a:lnTo>
                  <a:pt x="1117600" y="1570210"/>
                </a:lnTo>
                <a:lnTo>
                  <a:pt x="1117281" y="1578475"/>
                </a:lnTo>
                <a:lnTo>
                  <a:pt x="1116006" y="1586740"/>
                </a:lnTo>
                <a:lnTo>
                  <a:pt x="1114412" y="1594688"/>
                </a:lnTo>
                <a:lnTo>
                  <a:pt x="1112181" y="1601999"/>
                </a:lnTo>
                <a:lnTo>
                  <a:pt x="1109311" y="1609311"/>
                </a:lnTo>
                <a:lnTo>
                  <a:pt x="1105805" y="1615987"/>
                </a:lnTo>
                <a:lnTo>
                  <a:pt x="1102298" y="1622027"/>
                </a:lnTo>
                <a:lnTo>
                  <a:pt x="1098154" y="1628385"/>
                </a:lnTo>
                <a:lnTo>
                  <a:pt x="1093372" y="1633789"/>
                </a:lnTo>
                <a:lnTo>
                  <a:pt x="1088590" y="1638875"/>
                </a:lnTo>
                <a:lnTo>
                  <a:pt x="1083490" y="1643644"/>
                </a:lnTo>
                <a:lnTo>
                  <a:pt x="1078389" y="1648094"/>
                </a:lnTo>
                <a:lnTo>
                  <a:pt x="1072970" y="1651909"/>
                </a:lnTo>
                <a:lnTo>
                  <a:pt x="1067231" y="1655406"/>
                </a:lnTo>
                <a:lnTo>
                  <a:pt x="1061812" y="1658903"/>
                </a:lnTo>
                <a:lnTo>
                  <a:pt x="1056074" y="1662082"/>
                </a:lnTo>
                <a:lnTo>
                  <a:pt x="1044279" y="1667486"/>
                </a:lnTo>
                <a:lnTo>
                  <a:pt x="1032483" y="1672254"/>
                </a:lnTo>
                <a:lnTo>
                  <a:pt x="1020051" y="1676705"/>
                </a:lnTo>
                <a:lnTo>
                  <a:pt x="1005067" y="1680520"/>
                </a:lnTo>
                <a:lnTo>
                  <a:pt x="990084" y="1683698"/>
                </a:lnTo>
                <a:lnTo>
                  <a:pt x="975420" y="1685924"/>
                </a:lnTo>
                <a:lnTo>
                  <a:pt x="960437" y="1687513"/>
                </a:lnTo>
                <a:lnTo>
                  <a:pt x="979564" y="1431925"/>
                </a:lnTo>
                <a:close/>
                <a:moveTo>
                  <a:pt x="913172" y="1082675"/>
                </a:moveTo>
                <a:lnTo>
                  <a:pt x="935037" y="1374775"/>
                </a:lnTo>
                <a:lnTo>
                  <a:pt x="923312" y="1373508"/>
                </a:lnTo>
                <a:lnTo>
                  <a:pt x="911587" y="1371924"/>
                </a:lnTo>
                <a:lnTo>
                  <a:pt x="899545" y="1369706"/>
                </a:lnTo>
                <a:lnTo>
                  <a:pt x="887820" y="1366538"/>
                </a:lnTo>
                <a:lnTo>
                  <a:pt x="875778" y="1363053"/>
                </a:lnTo>
                <a:lnTo>
                  <a:pt x="864370" y="1358301"/>
                </a:lnTo>
                <a:lnTo>
                  <a:pt x="858349" y="1355767"/>
                </a:lnTo>
                <a:lnTo>
                  <a:pt x="852962" y="1353232"/>
                </a:lnTo>
                <a:lnTo>
                  <a:pt x="847258" y="1350064"/>
                </a:lnTo>
                <a:lnTo>
                  <a:pt x="841554" y="1346896"/>
                </a:lnTo>
                <a:lnTo>
                  <a:pt x="836484" y="1343411"/>
                </a:lnTo>
                <a:lnTo>
                  <a:pt x="831097" y="1339609"/>
                </a:lnTo>
                <a:lnTo>
                  <a:pt x="826027" y="1335491"/>
                </a:lnTo>
                <a:lnTo>
                  <a:pt x="820956" y="1331372"/>
                </a:lnTo>
                <a:lnTo>
                  <a:pt x="816203" y="1326620"/>
                </a:lnTo>
                <a:lnTo>
                  <a:pt x="811133" y="1321868"/>
                </a:lnTo>
                <a:lnTo>
                  <a:pt x="806696" y="1316482"/>
                </a:lnTo>
                <a:lnTo>
                  <a:pt x="802577" y="1311413"/>
                </a:lnTo>
                <a:lnTo>
                  <a:pt x="798140" y="1305394"/>
                </a:lnTo>
                <a:lnTo>
                  <a:pt x="794338" y="1299691"/>
                </a:lnTo>
                <a:lnTo>
                  <a:pt x="790535" y="1293355"/>
                </a:lnTo>
                <a:lnTo>
                  <a:pt x="787366" y="1287019"/>
                </a:lnTo>
                <a:lnTo>
                  <a:pt x="784197" y="1280365"/>
                </a:lnTo>
                <a:lnTo>
                  <a:pt x="781028" y="1273396"/>
                </a:lnTo>
                <a:lnTo>
                  <a:pt x="778176" y="1266426"/>
                </a:lnTo>
                <a:lnTo>
                  <a:pt x="775958" y="1259456"/>
                </a:lnTo>
                <a:lnTo>
                  <a:pt x="774057" y="1251852"/>
                </a:lnTo>
                <a:lnTo>
                  <a:pt x="772472" y="1244566"/>
                </a:lnTo>
                <a:lnTo>
                  <a:pt x="771205" y="1236962"/>
                </a:lnTo>
                <a:lnTo>
                  <a:pt x="770571" y="1230943"/>
                </a:lnTo>
                <a:lnTo>
                  <a:pt x="770571" y="1228408"/>
                </a:lnTo>
                <a:lnTo>
                  <a:pt x="769937" y="1224290"/>
                </a:lnTo>
                <a:lnTo>
                  <a:pt x="769937" y="1216370"/>
                </a:lnTo>
                <a:lnTo>
                  <a:pt x="770571" y="1208449"/>
                </a:lnTo>
                <a:lnTo>
                  <a:pt x="771205" y="1201163"/>
                </a:lnTo>
                <a:lnTo>
                  <a:pt x="772472" y="1193559"/>
                </a:lnTo>
                <a:lnTo>
                  <a:pt x="773740" y="1186589"/>
                </a:lnTo>
                <a:lnTo>
                  <a:pt x="775641" y="1179936"/>
                </a:lnTo>
                <a:lnTo>
                  <a:pt x="777542" y="1173283"/>
                </a:lnTo>
                <a:lnTo>
                  <a:pt x="779761" y="1166947"/>
                </a:lnTo>
                <a:lnTo>
                  <a:pt x="782296" y="1160928"/>
                </a:lnTo>
                <a:lnTo>
                  <a:pt x="785465" y="1154908"/>
                </a:lnTo>
                <a:lnTo>
                  <a:pt x="788317" y="1149522"/>
                </a:lnTo>
                <a:lnTo>
                  <a:pt x="792119" y="1144137"/>
                </a:lnTo>
                <a:lnTo>
                  <a:pt x="795922" y="1139068"/>
                </a:lnTo>
                <a:lnTo>
                  <a:pt x="799725" y="1134315"/>
                </a:lnTo>
                <a:lnTo>
                  <a:pt x="804161" y="1129563"/>
                </a:lnTo>
                <a:lnTo>
                  <a:pt x="808281" y="1124811"/>
                </a:lnTo>
                <a:lnTo>
                  <a:pt x="813034" y="1121009"/>
                </a:lnTo>
                <a:lnTo>
                  <a:pt x="818104" y="1116891"/>
                </a:lnTo>
                <a:lnTo>
                  <a:pt x="822858" y="1113406"/>
                </a:lnTo>
                <a:lnTo>
                  <a:pt x="827928" y="1109921"/>
                </a:lnTo>
                <a:lnTo>
                  <a:pt x="833315" y="1106753"/>
                </a:lnTo>
                <a:lnTo>
                  <a:pt x="844089" y="1101367"/>
                </a:lnTo>
                <a:lnTo>
                  <a:pt x="854864" y="1096298"/>
                </a:lnTo>
                <a:lnTo>
                  <a:pt x="866272" y="1092496"/>
                </a:lnTo>
                <a:lnTo>
                  <a:pt x="877680" y="1089011"/>
                </a:lnTo>
                <a:lnTo>
                  <a:pt x="889405" y="1086160"/>
                </a:lnTo>
                <a:lnTo>
                  <a:pt x="901130" y="1084259"/>
                </a:lnTo>
                <a:lnTo>
                  <a:pt x="913172" y="1082675"/>
                </a:lnTo>
                <a:close/>
                <a:moveTo>
                  <a:pt x="1039752" y="628650"/>
                </a:moveTo>
                <a:lnTo>
                  <a:pt x="1050839" y="632778"/>
                </a:lnTo>
                <a:lnTo>
                  <a:pt x="1061292" y="637858"/>
                </a:lnTo>
                <a:lnTo>
                  <a:pt x="1072695" y="643890"/>
                </a:lnTo>
                <a:lnTo>
                  <a:pt x="1083148" y="650240"/>
                </a:lnTo>
                <a:lnTo>
                  <a:pt x="1093601" y="657225"/>
                </a:lnTo>
                <a:lnTo>
                  <a:pt x="1098986" y="661035"/>
                </a:lnTo>
                <a:lnTo>
                  <a:pt x="1103420" y="665163"/>
                </a:lnTo>
                <a:lnTo>
                  <a:pt x="1108172" y="669290"/>
                </a:lnTo>
                <a:lnTo>
                  <a:pt x="1112606" y="674053"/>
                </a:lnTo>
                <a:lnTo>
                  <a:pt x="1116724" y="678498"/>
                </a:lnTo>
                <a:lnTo>
                  <a:pt x="1121159" y="682943"/>
                </a:lnTo>
                <a:lnTo>
                  <a:pt x="1124960" y="687705"/>
                </a:lnTo>
                <a:lnTo>
                  <a:pt x="1128444" y="692785"/>
                </a:lnTo>
                <a:lnTo>
                  <a:pt x="1131612" y="697865"/>
                </a:lnTo>
                <a:lnTo>
                  <a:pt x="1134779" y="703580"/>
                </a:lnTo>
                <a:lnTo>
                  <a:pt x="1137630" y="708660"/>
                </a:lnTo>
                <a:lnTo>
                  <a:pt x="1139847" y="714058"/>
                </a:lnTo>
                <a:lnTo>
                  <a:pt x="1141748" y="719455"/>
                </a:lnTo>
                <a:lnTo>
                  <a:pt x="1143332" y="724853"/>
                </a:lnTo>
                <a:lnTo>
                  <a:pt x="1144915" y="730885"/>
                </a:lnTo>
                <a:lnTo>
                  <a:pt x="1146499" y="736600"/>
                </a:lnTo>
                <a:lnTo>
                  <a:pt x="1147449" y="742950"/>
                </a:lnTo>
                <a:lnTo>
                  <a:pt x="1148083" y="749300"/>
                </a:lnTo>
                <a:lnTo>
                  <a:pt x="1148716" y="755968"/>
                </a:lnTo>
                <a:lnTo>
                  <a:pt x="1148716" y="759143"/>
                </a:lnTo>
                <a:lnTo>
                  <a:pt x="1149350" y="763270"/>
                </a:lnTo>
                <a:lnTo>
                  <a:pt x="1149350" y="766128"/>
                </a:lnTo>
                <a:lnTo>
                  <a:pt x="1149350" y="767715"/>
                </a:lnTo>
                <a:lnTo>
                  <a:pt x="1149350" y="770890"/>
                </a:lnTo>
                <a:lnTo>
                  <a:pt x="1149350" y="778193"/>
                </a:lnTo>
                <a:lnTo>
                  <a:pt x="1148400" y="793115"/>
                </a:lnTo>
                <a:lnTo>
                  <a:pt x="1146816" y="807721"/>
                </a:lnTo>
                <a:lnTo>
                  <a:pt x="1145866" y="814706"/>
                </a:lnTo>
                <a:lnTo>
                  <a:pt x="1144282" y="821691"/>
                </a:lnTo>
                <a:lnTo>
                  <a:pt x="1142698" y="828358"/>
                </a:lnTo>
                <a:lnTo>
                  <a:pt x="1140798" y="835026"/>
                </a:lnTo>
                <a:lnTo>
                  <a:pt x="1136363" y="848043"/>
                </a:lnTo>
                <a:lnTo>
                  <a:pt x="1131295" y="860426"/>
                </a:lnTo>
                <a:lnTo>
                  <a:pt x="1128444" y="866458"/>
                </a:lnTo>
                <a:lnTo>
                  <a:pt x="1125277" y="872173"/>
                </a:lnTo>
                <a:lnTo>
                  <a:pt x="1118625" y="883603"/>
                </a:lnTo>
                <a:lnTo>
                  <a:pt x="1111339" y="894081"/>
                </a:lnTo>
                <a:lnTo>
                  <a:pt x="1103420" y="904558"/>
                </a:lnTo>
                <a:lnTo>
                  <a:pt x="1094868" y="913766"/>
                </a:lnTo>
                <a:lnTo>
                  <a:pt x="1085682" y="922338"/>
                </a:lnTo>
                <a:lnTo>
                  <a:pt x="1076179" y="930593"/>
                </a:lnTo>
                <a:lnTo>
                  <a:pt x="1066360" y="938213"/>
                </a:lnTo>
                <a:lnTo>
                  <a:pt x="1060025" y="942341"/>
                </a:lnTo>
                <a:lnTo>
                  <a:pt x="1054006" y="946786"/>
                </a:lnTo>
                <a:lnTo>
                  <a:pt x="1047671" y="950596"/>
                </a:lnTo>
                <a:lnTo>
                  <a:pt x="1041019" y="954088"/>
                </a:lnTo>
                <a:lnTo>
                  <a:pt x="1027716" y="960756"/>
                </a:lnTo>
                <a:lnTo>
                  <a:pt x="1014412" y="966788"/>
                </a:lnTo>
                <a:lnTo>
                  <a:pt x="1039752" y="628650"/>
                </a:lnTo>
                <a:close/>
                <a:moveTo>
                  <a:pt x="953447" y="529505"/>
                </a:moveTo>
                <a:lnTo>
                  <a:pt x="947094" y="530140"/>
                </a:lnTo>
                <a:lnTo>
                  <a:pt x="941060" y="531410"/>
                </a:lnTo>
                <a:lnTo>
                  <a:pt x="935026" y="532997"/>
                </a:lnTo>
                <a:lnTo>
                  <a:pt x="929309" y="535220"/>
                </a:lnTo>
                <a:lnTo>
                  <a:pt x="928038" y="535220"/>
                </a:lnTo>
                <a:lnTo>
                  <a:pt x="928038" y="535537"/>
                </a:lnTo>
                <a:lnTo>
                  <a:pt x="922004" y="538394"/>
                </a:lnTo>
                <a:lnTo>
                  <a:pt x="916605" y="541568"/>
                </a:lnTo>
                <a:lnTo>
                  <a:pt x="911523" y="545060"/>
                </a:lnTo>
                <a:lnTo>
                  <a:pt x="906441" y="548870"/>
                </a:lnTo>
                <a:lnTo>
                  <a:pt x="901677" y="553314"/>
                </a:lnTo>
                <a:lnTo>
                  <a:pt x="897866" y="557441"/>
                </a:lnTo>
                <a:lnTo>
                  <a:pt x="894055" y="562520"/>
                </a:lnTo>
                <a:lnTo>
                  <a:pt x="890561" y="567917"/>
                </a:lnTo>
                <a:lnTo>
                  <a:pt x="887385" y="573313"/>
                </a:lnTo>
                <a:lnTo>
                  <a:pt x="884527" y="579027"/>
                </a:lnTo>
                <a:lnTo>
                  <a:pt x="882303" y="585059"/>
                </a:lnTo>
                <a:lnTo>
                  <a:pt x="880715" y="590773"/>
                </a:lnTo>
                <a:lnTo>
                  <a:pt x="879127" y="597122"/>
                </a:lnTo>
                <a:lnTo>
                  <a:pt x="878174" y="603789"/>
                </a:lnTo>
                <a:lnTo>
                  <a:pt x="877857" y="610455"/>
                </a:lnTo>
                <a:lnTo>
                  <a:pt x="878174" y="617121"/>
                </a:lnTo>
                <a:lnTo>
                  <a:pt x="906124" y="992029"/>
                </a:lnTo>
                <a:lnTo>
                  <a:pt x="891831" y="995521"/>
                </a:lnTo>
                <a:lnTo>
                  <a:pt x="877539" y="999965"/>
                </a:lnTo>
                <a:lnTo>
                  <a:pt x="864200" y="1004409"/>
                </a:lnTo>
                <a:lnTo>
                  <a:pt x="851178" y="1010123"/>
                </a:lnTo>
                <a:lnTo>
                  <a:pt x="838156" y="1015838"/>
                </a:lnTo>
                <a:lnTo>
                  <a:pt x="831487" y="1019329"/>
                </a:lnTo>
                <a:lnTo>
                  <a:pt x="825452" y="1022821"/>
                </a:lnTo>
                <a:lnTo>
                  <a:pt x="818783" y="1026948"/>
                </a:lnTo>
                <a:lnTo>
                  <a:pt x="812430" y="1031075"/>
                </a:lnTo>
                <a:lnTo>
                  <a:pt x="806078" y="1035519"/>
                </a:lnTo>
                <a:lnTo>
                  <a:pt x="799726" y="1040599"/>
                </a:lnTo>
                <a:lnTo>
                  <a:pt x="793692" y="1045678"/>
                </a:lnTo>
                <a:lnTo>
                  <a:pt x="787340" y="1051074"/>
                </a:lnTo>
                <a:lnTo>
                  <a:pt x="780988" y="1057106"/>
                </a:lnTo>
                <a:lnTo>
                  <a:pt x="775271" y="1063772"/>
                </a:lnTo>
                <a:lnTo>
                  <a:pt x="769236" y="1070756"/>
                </a:lnTo>
                <a:lnTo>
                  <a:pt x="763837" y="1078058"/>
                </a:lnTo>
                <a:lnTo>
                  <a:pt x="757803" y="1086311"/>
                </a:lnTo>
                <a:lnTo>
                  <a:pt x="752721" y="1095200"/>
                </a:lnTo>
                <a:lnTo>
                  <a:pt x="747639" y="1104406"/>
                </a:lnTo>
                <a:lnTo>
                  <a:pt x="743510" y="1114247"/>
                </a:lnTo>
                <a:lnTo>
                  <a:pt x="739064" y="1124723"/>
                </a:lnTo>
                <a:lnTo>
                  <a:pt x="735253" y="1136151"/>
                </a:lnTo>
                <a:lnTo>
                  <a:pt x="732077" y="1147896"/>
                </a:lnTo>
                <a:lnTo>
                  <a:pt x="729218" y="1159959"/>
                </a:lnTo>
                <a:lnTo>
                  <a:pt x="727313" y="1172340"/>
                </a:lnTo>
                <a:lnTo>
                  <a:pt x="726042" y="1185038"/>
                </a:lnTo>
                <a:lnTo>
                  <a:pt x="725407" y="1197736"/>
                </a:lnTo>
                <a:lnTo>
                  <a:pt x="725089" y="1210751"/>
                </a:lnTo>
                <a:lnTo>
                  <a:pt x="725089" y="1223132"/>
                </a:lnTo>
                <a:lnTo>
                  <a:pt x="725407" y="1229481"/>
                </a:lnTo>
                <a:lnTo>
                  <a:pt x="725725" y="1236782"/>
                </a:lnTo>
                <a:lnTo>
                  <a:pt x="727630" y="1251385"/>
                </a:lnTo>
                <a:lnTo>
                  <a:pt x="730171" y="1263765"/>
                </a:lnTo>
                <a:lnTo>
                  <a:pt x="733347" y="1276146"/>
                </a:lnTo>
                <a:lnTo>
                  <a:pt x="736841" y="1287891"/>
                </a:lnTo>
                <a:lnTo>
                  <a:pt x="740652" y="1299002"/>
                </a:lnTo>
                <a:lnTo>
                  <a:pt x="745098" y="1310113"/>
                </a:lnTo>
                <a:lnTo>
                  <a:pt x="749545" y="1320271"/>
                </a:lnTo>
                <a:lnTo>
                  <a:pt x="754309" y="1330112"/>
                </a:lnTo>
                <a:lnTo>
                  <a:pt x="760026" y="1339636"/>
                </a:lnTo>
                <a:lnTo>
                  <a:pt x="765425" y="1348524"/>
                </a:lnTo>
                <a:lnTo>
                  <a:pt x="771142" y="1356778"/>
                </a:lnTo>
                <a:lnTo>
                  <a:pt x="777176" y="1364079"/>
                </a:lnTo>
                <a:lnTo>
                  <a:pt x="783529" y="1371698"/>
                </a:lnTo>
                <a:lnTo>
                  <a:pt x="789563" y="1378364"/>
                </a:lnTo>
                <a:lnTo>
                  <a:pt x="796233" y="1384396"/>
                </a:lnTo>
                <a:lnTo>
                  <a:pt x="802902" y="1390110"/>
                </a:lnTo>
                <a:lnTo>
                  <a:pt x="809572" y="1395189"/>
                </a:lnTo>
                <a:lnTo>
                  <a:pt x="816242" y="1400268"/>
                </a:lnTo>
                <a:lnTo>
                  <a:pt x="822911" y="1404395"/>
                </a:lnTo>
                <a:lnTo>
                  <a:pt x="829581" y="1408522"/>
                </a:lnTo>
                <a:lnTo>
                  <a:pt x="836251" y="1412014"/>
                </a:lnTo>
                <a:lnTo>
                  <a:pt x="843238" y="1415506"/>
                </a:lnTo>
                <a:lnTo>
                  <a:pt x="849908" y="1418363"/>
                </a:lnTo>
                <a:lnTo>
                  <a:pt x="856577" y="1420903"/>
                </a:lnTo>
                <a:lnTo>
                  <a:pt x="863882" y="1423442"/>
                </a:lnTo>
                <a:lnTo>
                  <a:pt x="870552" y="1425347"/>
                </a:lnTo>
                <a:lnTo>
                  <a:pt x="877222" y="1427252"/>
                </a:lnTo>
                <a:lnTo>
                  <a:pt x="884209" y="1428839"/>
                </a:lnTo>
                <a:lnTo>
                  <a:pt x="897548" y="1431061"/>
                </a:lnTo>
                <a:lnTo>
                  <a:pt x="910888" y="1432648"/>
                </a:lnTo>
                <a:lnTo>
                  <a:pt x="925180" y="1433601"/>
                </a:lnTo>
                <a:lnTo>
                  <a:pt x="939472" y="1433601"/>
                </a:lnTo>
                <a:lnTo>
                  <a:pt x="958528" y="1687877"/>
                </a:lnTo>
                <a:lnTo>
                  <a:pt x="956305" y="1687877"/>
                </a:lnTo>
                <a:lnTo>
                  <a:pt x="956623" y="1698353"/>
                </a:lnTo>
                <a:lnTo>
                  <a:pt x="959481" y="1698671"/>
                </a:lnTo>
                <a:lnTo>
                  <a:pt x="959799" y="1703115"/>
                </a:lnTo>
                <a:lnTo>
                  <a:pt x="960116" y="1698671"/>
                </a:lnTo>
                <a:lnTo>
                  <a:pt x="975996" y="1698671"/>
                </a:lnTo>
                <a:lnTo>
                  <a:pt x="991559" y="1698353"/>
                </a:lnTo>
                <a:lnTo>
                  <a:pt x="1007122" y="1697083"/>
                </a:lnTo>
                <a:lnTo>
                  <a:pt x="1023002" y="1694861"/>
                </a:lnTo>
                <a:lnTo>
                  <a:pt x="1035388" y="1692004"/>
                </a:lnTo>
                <a:lnTo>
                  <a:pt x="1048410" y="1688830"/>
                </a:lnTo>
                <a:lnTo>
                  <a:pt x="1054762" y="1686608"/>
                </a:lnTo>
                <a:lnTo>
                  <a:pt x="1060797" y="1684385"/>
                </a:lnTo>
                <a:lnTo>
                  <a:pt x="1067149" y="1681528"/>
                </a:lnTo>
                <a:lnTo>
                  <a:pt x="1073501" y="1678671"/>
                </a:lnTo>
                <a:lnTo>
                  <a:pt x="1079853" y="1675179"/>
                </a:lnTo>
                <a:lnTo>
                  <a:pt x="1085570" y="1671370"/>
                </a:lnTo>
                <a:lnTo>
                  <a:pt x="1091922" y="1667243"/>
                </a:lnTo>
                <a:lnTo>
                  <a:pt x="1097639" y="1662799"/>
                </a:lnTo>
                <a:lnTo>
                  <a:pt x="1103673" y="1657085"/>
                </a:lnTo>
                <a:lnTo>
                  <a:pt x="1109072" y="1651371"/>
                </a:lnTo>
                <a:lnTo>
                  <a:pt x="1114472" y="1644704"/>
                </a:lnTo>
                <a:lnTo>
                  <a:pt x="1120189" y="1637086"/>
                </a:lnTo>
                <a:lnTo>
                  <a:pt x="1124953" y="1628514"/>
                </a:lnTo>
                <a:lnTo>
                  <a:pt x="1129082" y="1619308"/>
                </a:lnTo>
                <a:lnTo>
                  <a:pt x="1132575" y="1609467"/>
                </a:lnTo>
                <a:lnTo>
                  <a:pt x="1134163" y="1604071"/>
                </a:lnTo>
                <a:lnTo>
                  <a:pt x="1135434" y="1598357"/>
                </a:lnTo>
                <a:lnTo>
                  <a:pt x="1136704" y="1592643"/>
                </a:lnTo>
                <a:lnTo>
                  <a:pt x="1137657" y="1586611"/>
                </a:lnTo>
                <a:lnTo>
                  <a:pt x="1138927" y="1574866"/>
                </a:lnTo>
                <a:lnTo>
                  <a:pt x="1139245" y="1562802"/>
                </a:lnTo>
                <a:lnTo>
                  <a:pt x="1138927" y="1551057"/>
                </a:lnTo>
                <a:lnTo>
                  <a:pt x="1137974" y="1539311"/>
                </a:lnTo>
                <a:lnTo>
                  <a:pt x="1136704" y="1527566"/>
                </a:lnTo>
                <a:lnTo>
                  <a:pt x="1134481" y="1516137"/>
                </a:lnTo>
                <a:lnTo>
                  <a:pt x="1131940" y="1504709"/>
                </a:lnTo>
                <a:lnTo>
                  <a:pt x="1128764" y="1493916"/>
                </a:lnTo>
                <a:lnTo>
                  <a:pt x="1125270" y="1482805"/>
                </a:lnTo>
                <a:lnTo>
                  <a:pt x="1120824" y="1472647"/>
                </a:lnTo>
                <a:lnTo>
                  <a:pt x="1115742" y="1463441"/>
                </a:lnTo>
                <a:lnTo>
                  <a:pt x="1110660" y="1454235"/>
                </a:lnTo>
                <a:lnTo>
                  <a:pt x="1105261" y="1445981"/>
                </a:lnTo>
                <a:lnTo>
                  <a:pt x="1099227" y="1438362"/>
                </a:lnTo>
                <a:lnTo>
                  <a:pt x="1093510" y="1431061"/>
                </a:lnTo>
                <a:lnTo>
                  <a:pt x="1087158" y="1425029"/>
                </a:lnTo>
                <a:lnTo>
                  <a:pt x="1080806" y="1418998"/>
                </a:lnTo>
                <a:lnTo>
                  <a:pt x="1074771" y="1413919"/>
                </a:lnTo>
                <a:lnTo>
                  <a:pt x="1068102" y="1409157"/>
                </a:lnTo>
                <a:lnTo>
                  <a:pt x="1061750" y="1404395"/>
                </a:lnTo>
                <a:lnTo>
                  <a:pt x="1055080" y="1400586"/>
                </a:lnTo>
                <a:lnTo>
                  <a:pt x="1048410" y="1397094"/>
                </a:lnTo>
                <a:lnTo>
                  <a:pt x="1041740" y="1393602"/>
                </a:lnTo>
                <a:lnTo>
                  <a:pt x="1035071" y="1390745"/>
                </a:lnTo>
                <a:lnTo>
                  <a:pt x="1028401" y="1388205"/>
                </a:lnTo>
                <a:lnTo>
                  <a:pt x="1021731" y="1385666"/>
                </a:lnTo>
                <a:lnTo>
                  <a:pt x="1015062" y="1383761"/>
                </a:lnTo>
                <a:lnTo>
                  <a:pt x="1007122" y="1381539"/>
                </a:lnTo>
                <a:lnTo>
                  <a:pt x="999499" y="1379952"/>
                </a:lnTo>
                <a:lnTo>
                  <a:pt x="991877" y="1378364"/>
                </a:lnTo>
                <a:lnTo>
                  <a:pt x="983937" y="1377095"/>
                </a:lnTo>
                <a:lnTo>
                  <a:pt x="1006804" y="1075201"/>
                </a:lnTo>
                <a:lnTo>
                  <a:pt x="1018238" y="1072661"/>
                </a:lnTo>
                <a:lnTo>
                  <a:pt x="1029672" y="1070121"/>
                </a:lnTo>
                <a:lnTo>
                  <a:pt x="1040788" y="1066947"/>
                </a:lnTo>
                <a:lnTo>
                  <a:pt x="1051904" y="1062820"/>
                </a:lnTo>
                <a:lnTo>
                  <a:pt x="1063338" y="1058376"/>
                </a:lnTo>
                <a:lnTo>
                  <a:pt x="1074771" y="1053297"/>
                </a:lnTo>
                <a:lnTo>
                  <a:pt x="1085570" y="1047265"/>
                </a:lnTo>
                <a:lnTo>
                  <a:pt x="1096686" y="1040916"/>
                </a:lnTo>
                <a:lnTo>
                  <a:pt x="1103356" y="1036789"/>
                </a:lnTo>
                <a:lnTo>
                  <a:pt x="1109390" y="1032027"/>
                </a:lnTo>
                <a:lnTo>
                  <a:pt x="1116060" y="1027266"/>
                </a:lnTo>
                <a:lnTo>
                  <a:pt x="1122412" y="1022187"/>
                </a:lnTo>
                <a:lnTo>
                  <a:pt x="1128764" y="1016790"/>
                </a:lnTo>
                <a:lnTo>
                  <a:pt x="1135116" y="1010758"/>
                </a:lnTo>
                <a:lnTo>
                  <a:pt x="1141150" y="1005044"/>
                </a:lnTo>
                <a:lnTo>
                  <a:pt x="1147185" y="998378"/>
                </a:lnTo>
                <a:lnTo>
                  <a:pt x="1152902" y="991394"/>
                </a:lnTo>
                <a:lnTo>
                  <a:pt x="1158936" y="984093"/>
                </a:lnTo>
                <a:lnTo>
                  <a:pt x="1164336" y="976474"/>
                </a:lnTo>
                <a:lnTo>
                  <a:pt x="1170370" y="968220"/>
                </a:lnTo>
                <a:lnTo>
                  <a:pt x="1175452" y="959966"/>
                </a:lnTo>
                <a:lnTo>
                  <a:pt x="1180533" y="950760"/>
                </a:lnTo>
                <a:lnTo>
                  <a:pt x="1185615" y="941554"/>
                </a:lnTo>
                <a:lnTo>
                  <a:pt x="1190379" y="931714"/>
                </a:lnTo>
                <a:lnTo>
                  <a:pt x="1194508" y="921555"/>
                </a:lnTo>
                <a:lnTo>
                  <a:pt x="1198954" y="910444"/>
                </a:lnTo>
                <a:lnTo>
                  <a:pt x="1202766" y="899651"/>
                </a:lnTo>
                <a:lnTo>
                  <a:pt x="1206259" y="887906"/>
                </a:lnTo>
                <a:lnTo>
                  <a:pt x="1209435" y="876160"/>
                </a:lnTo>
                <a:lnTo>
                  <a:pt x="1212294" y="863779"/>
                </a:lnTo>
                <a:lnTo>
                  <a:pt x="1214517" y="851399"/>
                </a:lnTo>
                <a:lnTo>
                  <a:pt x="1216422" y="838701"/>
                </a:lnTo>
                <a:lnTo>
                  <a:pt x="1217693" y="826003"/>
                </a:lnTo>
                <a:lnTo>
                  <a:pt x="1218963" y="812988"/>
                </a:lnTo>
                <a:lnTo>
                  <a:pt x="1219598" y="799972"/>
                </a:lnTo>
                <a:lnTo>
                  <a:pt x="1219916" y="787274"/>
                </a:lnTo>
                <a:lnTo>
                  <a:pt x="1219916" y="774259"/>
                </a:lnTo>
                <a:lnTo>
                  <a:pt x="1219598" y="767275"/>
                </a:lnTo>
                <a:lnTo>
                  <a:pt x="1219598" y="763783"/>
                </a:lnTo>
                <a:lnTo>
                  <a:pt x="1219281" y="760926"/>
                </a:lnTo>
                <a:lnTo>
                  <a:pt x="1219281" y="754894"/>
                </a:lnTo>
                <a:lnTo>
                  <a:pt x="1218328" y="747910"/>
                </a:lnTo>
                <a:lnTo>
                  <a:pt x="1218010" y="740927"/>
                </a:lnTo>
                <a:lnTo>
                  <a:pt x="1217058" y="734260"/>
                </a:lnTo>
                <a:lnTo>
                  <a:pt x="1214834" y="720292"/>
                </a:lnTo>
                <a:lnTo>
                  <a:pt x="1212294" y="706325"/>
                </a:lnTo>
                <a:lnTo>
                  <a:pt x="1208800" y="692674"/>
                </a:lnTo>
                <a:lnTo>
                  <a:pt x="1204671" y="679341"/>
                </a:lnTo>
                <a:lnTo>
                  <a:pt x="1199907" y="666643"/>
                </a:lnTo>
                <a:lnTo>
                  <a:pt x="1194826" y="654263"/>
                </a:lnTo>
                <a:lnTo>
                  <a:pt x="1189426" y="642835"/>
                </a:lnTo>
                <a:lnTo>
                  <a:pt x="1183709" y="632359"/>
                </a:lnTo>
                <a:lnTo>
                  <a:pt x="1177357" y="622201"/>
                </a:lnTo>
                <a:lnTo>
                  <a:pt x="1170688" y="613312"/>
                </a:lnTo>
                <a:lnTo>
                  <a:pt x="1164018" y="605058"/>
                </a:lnTo>
                <a:lnTo>
                  <a:pt x="1157348" y="597122"/>
                </a:lnTo>
                <a:lnTo>
                  <a:pt x="1150361" y="590138"/>
                </a:lnTo>
                <a:lnTo>
                  <a:pt x="1143691" y="583789"/>
                </a:lnTo>
                <a:lnTo>
                  <a:pt x="1136704" y="578075"/>
                </a:lnTo>
                <a:lnTo>
                  <a:pt x="1129399" y="572996"/>
                </a:lnTo>
                <a:lnTo>
                  <a:pt x="1122412" y="567917"/>
                </a:lnTo>
                <a:lnTo>
                  <a:pt x="1115742" y="563472"/>
                </a:lnTo>
                <a:lnTo>
                  <a:pt x="1108755" y="559663"/>
                </a:lnTo>
                <a:lnTo>
                  <a:pt x="1101768" y="555536"/>
                </a:lnTo>
                <a:lnTo>
                  <a:pt x="1094463" y="552044"/>
                </a:lnTo>
                <a:lnTo>
                  <a:pt x="1088111" y="549505"/>
                </a:lnTo>
                <a:lnTo>
                  <a:pt x="1080806" y="546330"/>
                </a:lnTo>
                <a:lnTo>
                  <a:pt x="1073818" y="543791"/>
                </a:lnTo>
                <a:lnTo>
                  <a:pt x="1060162" y="539664"/>
                </a:lnTo>
                <a:lnTo>
                  <a:pt x="1046504" y="536172"/>
                </a:lnTo>
                <a:lnTo>
                  <a:pt x="1033165" y="533315"/>
                </a:lnTo>
                <a:lnTo>
                  <a:pt x="1019508" y="531093"/>
                </a:lnTo>
                <a:lnTo>
                  <a:pt x="1007122" y="530140"/>
                </a:lnTo>
                <a:lnTo>
                  <a:pt x="995370" y="529823"/>
                </a:lnTo>
                <a:lnTo>
                  <a:pt x="983301" y="529823"/>
                </a:lnTo>
                <a:lnTo>
                  <a:pt x="971550" y="530140"/>
                </a:lnTo>
                <a:lnTo>
                  <a:pt x="967104" y="529823"/>
                </a:lnTo>
                <a:lnTo>
                  <a:pt x="962657" y="529505"/>
                </a:lnTo>
                <a:lnTo>
                  <a:pt x="953447" y="529505"/>
                </a:lnTo>
                <a:close/>
                <a:moveTo>
                  <a:pt x="958846" y="276181"/>
                </a:moveTo>
                <a:lnTo>
                  <a:pt x="953764" y="276816"/>
                </a:lnTo>
                <a:lnTo>
                  <a:pt x="949318" y="277451"/>
                </a:lnTo>
                <a:lnTo>
                  <a:pt x="944236" y="278403"/>
                </a:lnTo>
                <a:lnTo>
                  <a:pt x="939472" y="279356"/>
                </a:lnTo>
                <a:lnTo>
                  <a:pt x="934708" y="280625"/>
                </a:lnTo>
                <a:lnTo>
                  <a:pt x="930262" y="282213"/>
                </a:lnTo>
                <a:lnTo>
                  <a:pt x="925815" y="284117"/>
                </a:lnTo>
                <a:lnTo>
                  <a:pt x="916922" y="288562"/>
                </a:lnTo>
                <a:lnTo>
                  <a:pt x="908982" y="293006"/>
                </a:lnTo>
                <a:lnTo>
                  <a:pt x="901360" y="299037"/>
                </a:lnTo>
                <a:lnTo>
                  <a:pt x="894372" y="305386"/>
                </a:lnTo>
                <a:lnTo>
                  <a:pt x="888020" y="312370"/>
                </a:lnTo>
                <a:lnTo>
                  <a:pt x="882621" y="319672"/>
                </a:lnTo>
                <a:lnTo>
                  <a:pt x="877539" y="327925"/>
                </a:lnTo>
                <a:lnTo>
                  <a:pt x="873093" y="336496"/>
                </a:lnTo>
                <a:lnTo>
                  <a:pt x="871505" y="340941"/>
                </a:lnTo>
                <a:lnTo>
                  <a:pt x="869917" y="345702"/>
                </a:lnTo>
                <a:lnTo>
                  <a:pt x="868964" y="350464"/>
                </a:lnTo>
                <a:lnTo>
                  <a:pt x="867694" y="354908"/>
                </a:lnTo>
                <a:lnTo>
                  <a:pt x="866741" y="359670"/>
                </a:lnTo>
                <a:lnTo>
                  <a:pt x="866106" y="364749"/>
                </a:lnTo>
                <a:lnTo>
                  <a:pt x="865788" y="369511"/>
                </a:lnTo>
                <a:lnTo>
                  <a:pt x="865788" y="374590"/>
                </a:lnTo>
                <a:lnTo>
                  <a:pt x="865788" y="379669"/>
                </a:lnTo>
                <a:lnTo>
                  <a:pt x="866106" y="384749"/>
                </a:lnTo>
                <a:lnTo>
                  <a:pt x="866741" y="389828"/>
                </a:lnTo>
                <a:lnTo>
                  <a:pt x="867694" y="394590"/>
                </a:lnTo>
                <a:lnTo>
                  <a:pt x="868964" y="399351"/>
                </a:lnTo>
                <a:lnTo>
                  <a:pt x="869917" y="404113"/>
                </a:lnTo>
                <a:lnTo>
                  <a:pt x="871505" y="408875"/>
                </a:lnTo>
                <a:lnTo>
                  <a:pt x="873093" y="413002"/>
                </a:lnTo>
                <a:lnTo>
                  <a:pt x="877539" y="421573"/>
                </a:lnTo>
                <a:lnTo>
                  <a:pt x="882621" y="429826"/>
                </a:lnTo>
                <a:lnTo>
                  <a:pt x="888020" y="437445"/>
                </a:lnTo>
                <a:lnTo>
                  <a:pt x="894372" y="444429"/>
                </a:lnTo>
                <a:lnTo>
                  <a:pt x="901360" y="450778"/>
                </a:lnTo>
                <a:lnTo>
                  <a:pt x="908982" y="456492"/>
                </a:lnTo>
                <a:lnTo>
                  <a:pt x="916922" y="461254"/>
                </a:lnTo>
                <a:lnTo>
                  <a:pt x="925815" y="465381"/>
                </a:lnTo>
                <a:lnTo>
                  <a:pt x="930262" y="466968"/>
                </a:lnTo>
                <a:lnTo>
                  <a:pt x="934708" y="468555"/>
                </a:lnTo>
                <a:lnTo>
                  <a:pt x="939472" y="470142"/>
                </a:lnTo>
                <a:lnTo>
                  <a:pt x="944236" y="471095"/>
                </a:lnTo>
                <a:lnTo>
                  <a:pt x="949318" y="472047"/>
                </a:lnTo>
                <a:lnTo>
                  <a:pt x="953764" y="472682"/>
                </a:lnTo>
                <a:lnTo>
                  <a:pt x="958846" y="472999"/>
                </a:lnTo>
                <a:lnTo>
                  <a:pt x="964245" y="473317"/>
                </a:lnTo>
                <a:lnTo>
                  <a:pt x="969327" y="472999"/>
                </a:lnTo>
                <a:lnTo>
                  <a:pt x="974408" y="472682"/>
                </a:lnTo>
                <a:lnTo>
                  <a:pt x="978855" y="472047"/>
                </a:lnTo>
                <a:lnTo>
                  <a:pt x="983937" y="471095"/>
                </a:lnTo>
                <a:lnTo>
                  <a:pt x="988701" y="470142"/>
                </a:lnTo>
                <a:lnTo>
                  <a:pt x="993465" y="468555"/>
                </a:lnTo>
                <a:lnTo>
                  <a:pt x="997911" y="466968"/>
                </a:lnTo>
                <a:lnTo>
                  <a:pt x="1002358" y="465381"/>
                </a:lnTo>
                <a:lnTo>
                  <a:pt x="1011250" y="461254"/>
                </a:lnTo>
                <a:lnTo>
                  <a:pt x="1018873" y="456492"/>
                </a:lnTo>
                <a:lnTo>
                  <a:pt x="1026813" y="450778"/>
                </a:lnTo>
                <a:lnTo>
                  <a:pt x="1033800" y="444429"/>
                </a:lnTo>
                <a:lnTo>
                  <a:pt x="1040152" y="437445"/>
                </a:lnTo>
                <a:lnTo>
                  <a:pt x="1045552" y="429826"/>
                </a:lnTo>
                <a:lnTo>
                  <a:pt x="1050633" y="421573"/>
                </a:lnTo>
                <a:lnTo>
                  <a:pt x="1055080" y="413002"/>
                </a:lnTo>
                <a:lnTo>
                  <a:pt x="1056668" y="408875"/>
                </a:lnTo>
                <a:lnTo>
                  <a:pt x="1058256" y="404113"/>
                </a:lnTo>
                <a:lnTo>
                  <a:pt x="1059209" y="399351"/>
                </a:lnTo>
                <a:lnTo>
                  <a:pt x="1060479" y="394590"/>
                </a:lnTo>
                <a:lnTo>
                  <a:pt x="1061432" y="389828"/>
                </a:lnTo>
                <a:lnTo>
                  <a:pt x="1062067" y="384749"/>
                </a:lnTo>
                <a:lnTo>
                  <a:pt x="1062385" y="379669"/>
                </a:lnTo>
                <a:lnTo>
                  <a:pt x="1062385" y="374590"/>
                </a:lnTo>
                <a:lnTo>
                  <a:pt x="1062385" y="369511"/>
                </a:lnTo>
                <a:lnTo>
                  <a:pt x="1062067" y="364749"/>
                </a:lnTo>
                <a:lnTo>
                  <a:pt x="1061432" y="359670"/>
                </a:lnTo>
                <a:lnTo>
                  <a:pt x="1060479" y="354908"/>
                </a:lnTo>
                <a:lnTo>
                  <a:pt x="1059209" y="350464"/>
                </a:lnTo>
                <a:lnTo>
                  <a:pt x="1058256" y="345702"/>
                </a:lnTo>
                <a:lnTo>
                  <a:pt x="1056668" y="340941"/>
                </a:lnTo>
                <a:lnTo>
                  <a:pt x="1055080" y="336496"/>
                </a:lnTo>
                <a:lnTo>
                  <a:pt x="1050633" y="327925"/>
                </a:lnTo>
                <a:lnTo>
                  <a:pt x="1045552" y="319672"/>
                </a:lnTo>
                <a:lnTo>
                  <a:pt x="1040152" y="312370"/>
                </a:lnTo>
                <a:lnTo>
                  <a:pt x="1033800" y="305386"/>
                </a:lnTo>
                <a:lnTo>
                  <a:pt x="1026813" y="299037"/>
                </a:lnTo>
                <a:lnTo>
                  <a:pt x="1018873" y="293006"/>
                </a:lnTo>
                <a:lnTo>
                  <a:pt x="1011250" y="288562"/>
                </a:lnTo>
                <a:lnTo>
                  <a:pt x="1002358" y="284117"/>
                </a:lnTo>
                <a:lnTo>
                  <a:pt x="997911" y="282213"/>
                </a:lnTo>
                <a:lnTo>
                  <a:pt x="993465" y="280625"/>
                </a:lnTo>
                <a:lnTo>
                  <a:pt x="988701" y="279356"/>
                </a:lnTo>
                <a:lnTo>
                  <a:pt x="983937" y="278403"/>
                </a:lnTo>
                <a:lnTo>
                  <a:pt x="978855" y="277451"/>
                </a:lnTo>
                <a:lnTo>
                  <a:pt x="974408" y="276816"/>
                </a:lnTo>
                <a:lnTo>
                  <a:pt x="969327" y="276181"/>
                </a:lnTo>
                <a:lnTo>
                  <a:pt x="964245" y="276181"/>
                </a:lnTo>
                <a:lnTo>
                  <a:pt x="958846" y="276181"/>
                </a:lnTo>
                <a:close/>
                <a:moveTo>
                  <a:pt x="765743" y="0"/>
                </a:moveTo>
                <a:lnTo>
                  <a:pt x="771142" y="0"/>
                </a:lnTo>
                <a:lnTo>
                  <a:pt x="1173864" y="0"/>
                </a:lnTo>
                <a:lnTo>
                  <a:pt x="1179263" y="0"/>
                </a:lnTo>
                <a:lnTo>
                  <a:pt x="1184662" y="635"/>
                </a:lnTo>
                <a:lnTo>
                  <a:pt x="1190379" y="1270"/>
                </a:lnTo>
                <a:lnTo>
                  <a:pt x="1195461" y="2222"/>
                </a:lnTo>
                <a:lnTo>
                  <a:pt x="1200542" y="3810"/>
                </a:lnTo>
                <a:lnTo>
                  <a:pt x="1205624" y="4762"/>
                </a:lnTo>
                <a:lnTo>
                  <a:pt x="1210706" y="6667"/>
                </a:lnTo>
                <a:lnTo>
                  <a:pt x="1215787" y="8889"/>
                </a:lnTo>
                <a:lnTo>
                  <a:pt x="1220551" y="10794"/>
                </a:lnTo>
                <a:lnTo>
                  <a:pt x="1224998" y="13016"/>
                </a:lnTo>
                <a:lnTo>
                  <a:pt x="1229444" y="15873"/>
                </a:lnTo>
                <a:lnTo>
                  <a:pt x="1234208" y="18412"/>
                </a:lnTo>
                <a:lnTo>
                  <a:pt x="1238337" y="21587"/>
                </a:lnTo>
                <a:lnTo>
                  <a:pt x="1242466" y="24761"/>
                </a:lnTo>
                <a:lnTo>
                  <a:pt x="1246277" y="28253"/>
                </a:lnTo>
                <a:lnTo>
                  <a:pt x="1250088" y="31745"/>
                </a:lnTo>
                <a:lnTo>
                  <a:pt x="1253900" y="35872"/>
                </a:lnTo>
                <a:lnTo>
                  <a:pt x="1256758" y="39681"/>
                </a:lnTo>
                <a:lnTo>
                  <a:pt x="1260570" y="43491"/>
                </a:lnTo>
                <a:lnTo>
                  <a:pt x="1263110" y="47935"/>
                </a:lnTo>
                <a:lnTo>
                  <a:pt x="1266286" y="52379"/>
                </a:lnTo>
                <a:lnTo>
                  <a:pt x="1268510" y="56824"/>
                </a:lnTo>
                <a:lnTo>
                  <a:pt x="1271050" y="61585"/>
                </a:lnTo>
                <a:lnTo>
                  <a:pt x="1273274" y="66347"/>
                </a:lnTo>
                <a:lnTo>
                  <a:pt x="1275179" y="71109"/>
                </a:lnTo>
                <a:lnTo>
                  <a:pt x="1276767" y="76188"/>
                </a:lnTo>
                <a:lnTo>
                  <a:pt x="1278355" y="81267"/>
                </a:lnTo>
                <a:lnTo>
                  <a:pt x="1279626" y="86664"/>
                </a:lnTo>
                <a:lnTo>
                  <a:pt x="1280261" y="91743"/>
                </a:lnTo>
                <a:lnTo>
                  <a:pt x="1281214" y="97140"/>
                </a:lnTo>
                <a:lnTo>
                  <a:pt x="1281531" y="102854"/>
                </a:lnTo>
                <a:lnTo>
                  <a:pt x="1281849" y="108250"/>
                </a:lnTo>
                <a:lnTo>
                  <a:pt x="1281849" y="345702"/>
                </a:lnTo>
                <a:lnTo>
                  <a:pt x="1281849" y="351099"/>
                </a:lnTo>
                <a:lnTo>
                  <a:pt x="1282484" y="356496"/>
                </a:lnTo>
                <a:lnTo>
                  <a:pt x="1282802" y="361575"/>
                </a:lnTo>
                <a:lnTo>
                  <a:pt x="1284072" y="366337"/>
                </a:lnTo>
                <a:lnTo>
                  <a:pt x="1284707" y="371098"/>
                </a:lnTo>
                <a:lnTo>
                  <a:pt x="1285978" y="375543"/>
                </a:lnTo>
                <a:lnTo>
                  <a:pt x="1287566" y="379669"/>
                </a:lnTo>
                <a:lnTo>
                  <a:pt x="1289471" y="383796"/>
                </a:lnTo>
                <a:lnTo>
                  <a:pt x="1291059" y="387288"/>
                </a:lnTo>
                <a:lnTo>
                  <a:pt x="1293283" y="390780"/>
                </a:lnTo>
                <a:lnTo>
                  <a:pt x="1295188" y="393955"/>
                </a:lnTo>
                <a:lnTo>
                  <a:pt x="1298047" y="396812"/>
                </a:lnTo>
                <a:lnTo>
                  <a:pt x="1300270" y="399669"/>
                </a:lnTo>
                <a:lnTo>
                  <a:pt x="1303446" y="402208"/>
                </a:lnTo>
                <a:lnTo>
                  <a:pt x="1306304" y="404430"/>
                </a:lnTo>
                <a:lnTo>
                  <a:pt x="1309480" y="406335"/>
                </a:lnTo>
                <a:lnTo>
                  <a:pt x="1312656" y="407922"/>
                </a:lnTo>
                <a:lnTo>
                  <a:pt x="1316150" y="409510"/>
                </a:lnTo>
                <a:lnTo>
                  <a:pt x="1319644" y="410779"/>
                </a:lnTo>
                <a:lnTo>
                  <a:pt x="1323137" y="411414"/>
                </a:lnTo>
                <a:lnTo>
                  <a:pt x="1326949" y="412367"/>
                </a:lnTo>
                <a:lnTo>
                  <a:pt x="1331078" y="412684"/>
                </a:lnTo>
                <a:lnTo>
                  <a:pt x="1335206" y="412684"/>
                </a:lnTo>
                <a:lnTo>
                  <a:pt x="1339335" y="412367"/>
                </a:lnTo>
                <a:lnTo>
                  <a:pt x="1343464" y="411732"/>
                </a:lnTo>
                <a:lnTo>
                  <a:pt x="1347910" y="411097"/>
                </a:lnTo>
                <a:lnTo>
                  <a:pt x="1352039" y="409827"/>
                </a:lnTo>
                <a:lnTo>
                  <a:pt x="1356803" y="408875"/>
                </a:lnTo>
                <a:lnTo>
                  <a:pt x="1361568" y="406653"/>
                </a:lnTo>
                <a:lnTo>
                  <a:pt x="1366332" y="404748"/>
                </a:lnTo>
                <a:lnTo>
                  <a:pt x="1371096" y="402526"/>
                </a:lnTo>
                <a:lnTo>
                  <a:pt x="1375542" y="399986"/>
                </a:lnTo>
                <a:lnTo>
                  <a:pt x="1581349" y="281260"/>
                </a:lnTo>
                <a:lnTo>
                  <a:pt x="1586113" y="278721"/>
                </a:lnTo>
                <a:lnTo>
                  <a:pt x="1591195" y="276181"/>
                </a:lnTo>
                <a:lnTo>
                  <a:pt x="1596277" y="273959"/>
                </a:lnTo>
                <a:lnTo>
                  <a:pt x="1601358" y="272372"/>
                </a:lnTo>
                <a:lnTo>
                  <a:pt x="1606440" y="270784"/>
                </a:lnTo>
                <a:lnTo>
                  <a:pt x="1611522" y="269197"/>
                </a:lnTo>
                <a:lnTo>
                  <a:pt x="1617238" y="268562"/>
                </a:lnTo>
                <a:lnTo>
                  <a:pt x="1622320" y="267610"/>
                </a:lnTo>
                <a:lnTo>
                  <a:pt x="1627402" y="266975"/>
                </a:lnTo>
                <a:lnTo>
                  <a:pt x="1632801" y="266975"/>
                </a:lnTo>
                <a:lnTo>
                  <a:pt x="1637883" y="266975"/>
                </a:lnTo>
                <a:lnTo>
                  <a:pt x="1642964" y="266975"/>
                </a:lnTo>
                <a:lnTo>
                  <a:pt x="1648364" y="267610"/>
                </a:lnTo>
                <a:lnTo>
                  <a:pt x="1653445" y="268562"/>
                </a:lnTo>
                <a:lnTo>
                  <a:pt x="1658527" y="269197"/>
                </a:lnTo>
                <a:lnTo>
                  <a:pt x="1663609" y="270467"/>
                </a:lnTo>
                <a:lnTo>
                  <a:pt x="1668373" y="272054"/>
                </a:lnTo>
                <a:lnTo>
                  <a:pt x="1673454" y="273641"/>
                </a:lnTo>
                <a:lnTo>
                  <a:pt x="1678218" y="275546"/>
                </a:lnTo>
                <a:lnTo>
                  <a:pt x="1682982" y="277768"/>
                </a:lnTo>
                <a:lnTo>
                  <a:pt x="1687746" y="280308"/>
                </a:lnTo>
                <a:lnTo>
                  <a:pt x="1692193" y="282530"/>
                </a:lnTo>
                <a:lnTo>
                  <a:pt x="1696640" y="285704"/>
                </a:lnTo>
                <a:lnTo>
                  <a:pt x="1701086" y="288562"/>
                </a:lnTo>
                <a:lnTo>
                  <a:pt x="1705215" y="292053"/>
                </a:lnTo>
                <a:lnTo>
                  <a:pt x="1709344" y="295545"/>
                </a:lnTo>
                <a:lnTo>
                  <a:pt x="1713155" y="299037"/>
                </a:lnTo>
                <a:lnTo>
                  <a:pt x="1716648" y="302847"/>
                </a:lnTo>
                <a:lnTo>
                  <a:pt x="1720142" y="307291"/>
                </a:lnTo>
                <a:lnTo>
                  <a:pt x="1723318" y="311418"/>
                </a:lnTo>
                <a:lnTo>
                  <a:pt x="1726494" y="315862"/>
                </a:lnTo>
                <a:lnTo>
                  <a:pt x="1729670" y="320624"/>
                </a:lnTo>
                <a:lnTo>
                  <a:pt x="1930713" y="668866"/>
                </a:lnTo>
                <a:lnTo>
                  <a:pt x="1933254" y="673945"/>
                </a:lnTo>
                <a:lnTo>
                  <a:pt x="1935795" y="678707"/>
                </a:lnTo>
                <a:lnTo>
                  <a:pt x="1937701" y="683786"/>
                </a:lnTo>
                <a:lnTo>
                  <a:pt x="1939606" y="688865"/>
                </a:lnTo>
                <a:lnTo>
                  <a:pt x="1941194" y="693944"/>
                </a:lnTo>
                <a:lnTo>
                  <a:pt x="1942465" y="699341"/>
                </a:lnTo>
                <a:lnTo>
                  <a:pt x="1943735" y="704420"/>
                </a:lnTo>
                <a:lnTo>
                  <a:pt x="1944370" y="709499"/>
                </a:lnTo>
                <a:lnTo>
                  <a:pt x="1944688" y="715213"/>
                </a:lnTo>
                <a:lnTo>
                  <a:pt x="1944688" y="720292"/>
                </a:lnTo>
                <a:lnTo>
                  <a:pt x="1944688" y="725372"/>
                </a:lnTo>
                <a:lnTo>
                  <a:pt x="1944688" y="730768"/>
                </a:lnTo>
                <a:lnTo>
                  <a:pt x="1944370" y="735847"/>
                </a:lnTo>
                <a:lnTo>
                  <a:pt x="1943735" y="740927"/>
                </a:lnTo>
                <a:lnTo>
                  <a:pt x="1942465" y="746006"/>
                </a:lnTo>
                <a:lnTo>
                  <a:pt x="1941194" y="751085"/>
                </a:lnTo>
                <a:lnTo>
                  <a:pt x="1939606" y="756164"/>
                </a:lnTo>
                <a:lnTo>
                  <a:pt x="1938018" y="760926"/>
                </a:lnTo>
                <a:lnTo>
                  <a:pt x="1936113" y="766005"/>
                </a:lnTo>
                <a:lnTo>
                  <a:pt x="1933890" y="770767"/>
                </a:lnTo>
                <a:lnTo>
                  <a:pt x="1931349" y="775529"/>
                </a:lnTo>
                <a:lnTo>
                  <a:pt x="1929125" y="779655"/>
                </a:lnTo>
                <a:lnTo>
                  <a:pt x="1925949" y="784100"/>
                </a:lnTo>
                <a:lnTo>
                  <a:pt x="1923091" y="788226"/>
                </a:lnTo>
                <a:lnTo>
                  <a:pt x="1919597" y="792671"/>
                </a:lnTo>
                <a:lnTo>
                  <a:pt x="1916104" y="796480"/>
                </a:lnTo>
                <a:lnTo>
                  <a:pt x="1912610" y="800607"/>
                </a:lnTo>
                <a:lnTo>
                  <a:pt x="1908799" y="804099"/>
                </a:lnTo>
                <a:lnTo>
                  <a:pt x="1904352" y="807591"/>
                </a:lnTo>
                <a:lnTo>
                  <a:pt x="1900224" y="811083"/>
                </a:lnTo>
                <a:lnTo>
                  <a:pt x="1895777" y="813940"/>
                </a:lnTo>
                <a:lnTo>
                  <a:pt x="1891013" y="816797"/>
                </a:lnTo>
                <a:lnTo>
                  <a:pt x="1684888" y="935523"/>
                </a:lnTo>
                <a:lnTo>
                  <a:pt x="1680124" y="938380"/>
                </a:lnTo>
                <a:lnTo>
                  <a:pt x="1675995" y="941554"/>
                </a:lnTo>
                <a:lnTo>
                  <a:pt x="1671866" y="944094"/>
                </a:lnTo>
                <a:lnTo>
                  <a:pt x="1668055" y="947269"/>
                </a:lnTo>
                <a:lnTo>
                  <a:pt x="1664562" y="950760"/>
                </a:lnTo>
                <a:lnTo>
                  <a:pt x="1661385" y="953935"/>
                </a:lnTo>
                <a:lnTo>
                  <a:pt x="1658527" y="957427"/>
                </a:lnTo>
                <a:lnTo>
                  <a:pt x="1655986" y="960601"/>
                </a:lnTo>
                <a:lnTo>
                  <a:pt x="1654080" y="964093"/>
                </a:lnTo>
                <a:lnTo>
                  <a:pt x="1651857" y="967585"/>
                </a:lnTo>
                <a:lnTo>
                  <a:pt x="1649952" y="971395"/>
                </a:lnTo>
                <a:lnTo>
                  <a:pt x="1648681" y="975204"/>
                </a:lnTo>
                <a:lnTo>
                  <a:pt x="1647728" y="978696"/>
                </a:lnTo>
                <a:lnTo>
                  <a:pt x="1646776" y="982188"/>
                </a:lnTo>
                <a:lnTo>
                  <a:pt x="1646458" y="985997"/>
                </a:lnTo>
                <a:lnTo>
                  <a:pt x="1646458" y="989807"/>
                </a:lnTo>
                <a:lnTo>
                  <a:pt x="1646458" y="993616"/>
                </a:lnTo>
                <a:lnTo>
                  <a:pt x="1646776" y="997108"/>
                </a:lnTo>
                <a:lnTo>
                  <a:pt x="1647728" y="1000600"/>
                </a:lnTo>
                <a:lnTo>
                  <a:pt x="1648681" y="1004409"/>
                </a:lnTo>
                <a:lnTo>
                  <a:pt x="1649952" y="1008219"/>
                </a:lnTo>
                <a:lnTo>
                  <a:pt x="1651857" y="1011711"/>
                </a:lnTo>
                <a:lnTo>
                  <a:pt x="1654080" y="1015203"/>
                </a:lnTo>
                <a:lnTo>
                  <a:pt x="1656304" y="1018695"/>
                </a:lnTo>
                <a:lnTo>
                  <a:pt x="1658527" y="1022187"/>
                </a:lnTo>
                <a:lnTo>
                  <a:pt x="1661385" y="1025361"/>
                </a:lnTo>
                <a:lnTo>
                  <a:pt x="1664562" y="1028853"/>
                </a:lnTo>
                <a:lnTo>
                  <a:pt x="1668055" y="1032027"/>
                </a:lnTo>
                <a:lnTo>
                  <a:pt x="1671866" y="1035202"/>
                </a:lnTo>
                <a:lnTo>
                  <a:pt x="1675995" y="1038376"/>
                </a:lnTo>
                <a:lnTo>
                  <a:pt x="1680442" y="1040916"/>
                </a:lnTo>
                <a:lnTo>
                  <a:pt x="1684888" y="1043773"/>
                </a:lnTo>
                <a:lnTo>
                  <a:pt x="1891013" y="1162499"/>
                </a:lnTo>
                <a:lnTo>
                  <a:pt x="1895777" y="1165674"/>
                </a:lnTo>
                <a:lnTo>
                  <a:pt x="1900224" y="1168848"/>
                </a:lnTo>
                <a:lnTo>
                  <a:pt x="1904352" y="1171705"/>
                </a:lnTo>
                <a:lnTo>
                  <a:pt x="1908799" y="1175514"/>
                </a:lnTo>
                <a:lnTo>
                  <a:pt x="1912610" y="1179006"/>
                </a:lnTo>
                <a:lnTo>
                  <a:pt x="1916104" y="1182816"/>
                </a:lnTo>
                <a:lnTo>
                  <a:pt x="1919597" y="1186625"/>
                </a:lnTo>
                <a:lnTo>
                  <a:pt x="1923091" y="1191069"/>
                </a:lnTo>
                <a:lnTo>
                  <a:pt x="1925949" y="1195196"/>
                </a:lnTo>
                <a:lnTo>
                  <a:pt x="1929125" y="1199641"/>
                </a:lnTo>
                <a:lnTo>
                  <a:pt x="1931349" y="1204402"/>
                </a:lnTo>
                <a:lnTo>
                  <a:pt x="1933890" y="1209164"/>
                </a:lnTo>
                <a:lnTo>
                  <a:pt x="1936113" y="1213608"/>
                </a:lnTo>
                <a:lnTo>
                  <a:pt x="1938018" y="1218370"/>
                </a:lnTo>
                <a:lnTo>
                  <a:pt x="1939606" y="1223449"/>
                </a:lnTo>
                <a:lnTo>
                  <a:pt x="1941194" y="1228211"/>
                </a:lnTo>
                <a:lnTo>
                  <a:pt x="1942465" y="1233290"/>
                </a:lnTo>
                <a:lnTo>
                  <a:pt x="1943735" y="1238369"/>
                </a:lnTo>
                <a:lnTo>
                  <a:pt x="1944370" y="1243449"/>
                </a:lnTo>
                <a:lnTo>
                  <a:pt x="1944688" y="1249163"/>
                </a:lnTo>
                <a:lnTo>
                  <a:pt x="1944688" y="1254242"/>
                </a:lnTo>
                <a:lnTo>
                  <a:pt x="1944688" y="1259321"/>
                </a:lnTo>
                <a:lnTo>
                  <a:pt x="1944688" y="1264718"/>
                </a:lnTo>
                <a:lnTo>
                  <a:pt x="1944370" y="1269797"/>
                </a:lnTo>
                <a:lnTo>
                  <a:pt x="1943735" y="1274876"/>
                </a:lnTo>
                <a:lnTo>
                  <a:pt x="1942465" y="1280273"/>
                </a:lnTo>
                <a:lnTo>
                  <a:pt x="1941194" y="1285352"/>
                </a:lnTo>
                <a:lnTo>
                  <a:pt x="1939606" y="1290431"/>
                </a:lnTo>
                <a:lnTo>
                  <a:pt x="1937701" y="1295510"/>
                </a:lnTo>
                <a:lnTo>
                  <a:pt x="1935795" y="1300589"/>
                </a:lnTo>
                <a:lnTo>
                  <a:pt x="1933254" y="1305351"/>
                </a:lnTo>
                <a:lnTo>
                  <a:pt x="1930713" y="1310430"/>
                </a:lnTo>
                <a:lnTo>
                  <a:pt x="1729670" y="1658672"/>
                </a:lnTo>
                <a:lnTo>
                  <a:pt x="1726494" y="1663434"/>
                </a:lnTo>
                <a:lnTo>
                  <a:pt x="1723318" y="1668196"/>
                </a:lnTo>
                <a:lnTo>
                  <a:pt x="1720142" y="1672640"/>
                </a:lnTo>
                <a:lnTo>
                  <a:pt x="1716648" y="1676449"/>
                </a:lnTo>
                <a:lnTo>
                  <a:pt x="1713155" y="1680259"/>
                </a:lnTo>
                <a:lnTo>
                  <a:pt x="1709344" y="1684385"/>
                </a:lnTo>
                <a:lnTo>
                  <a:pt x="1705215" y="1687243"/>
                </a:lnTo>
                <a:lnTo>
                  <a:pt x="1701086" y="1691052"/>
                </a:lnTo>
                <a:lnTo>
                  <a:pt x="1696640" y="1693909"/>
                </a:lnTo>
                <a:lnTo>
                  <a:pt x="1692193" y="1696766"/>
                </a:lnTo>
                <a:lnTo>
                  <a:pt x="1687746" y="1699623"/>
                </a:lnTo>
                <a:lnTo>
                  <a:pt x="1682982" y="1701845"/>
                </a:lnTo>
                <a:lnTo>
                  <a:pt x="1678218" y="1703750"/>
                </a:lnTo>
                <a:lnTo>
                  <a:pt x="1673454" y="1705655"/>
                </a:lnTo>
                <a:lnTo>
                  <a:pt x="1668373" y="1707242"/>
                </a:lnTo>
                <a:lnTo>
                  <a:pt x="1663609" y="1708829"/>
                </a:lnTo>
                <a:lnTo>
                  <a:pt x="1658527" y="1710099"/>
                </a:lnTo>
                <a:lnTo>
                  <a:pt x="1653445" y="1711369"/>
                </a:lnTo>
                <a:lnTo>
                  <a:pt x="1648364" y="1712004"/>
                </a:lnTo>
                <a:lnTo>
                  <a:pt x="1642964" y="1712321"/>
                </a:lnTo>
                <a:lnTo>
                  <a:pt x="1637883" y="1712956"/>
                </a:lnTo>
                <a:lnTo>
                  <a:pt x="1632801" y="1712956"/>
                </a:lnTo>
                <a:lnTo>
                  <a:pt x="1627402" y="1712321"/>
                </a:lnTo>
                <a:lnTo>
                  <a:pt x="1622320" y="1712004"/>
                </a:lnTo>
                <a:lnTo>
                  <a:pt x="1617238" y="1711369"/>
                </a:lnTo>
                <a:lnTo>
                  <a:pt x="1611522" y="1710099"/>
                </a:lnTo>
                <a:lnTo>
                  <a:pt x="1606440" y="1708829"/>
                </a:lnTo>
                <a:lnTo>
                  <a:pt x="1601358" y="1707242"/>
                </a:lnTo>
                <a:lnTo>
                  <a:pt x="1596277" y="1705337"/>
                </a:lnTo>
                <a:lnTo>
                  <a:pt x="1591195" y="1703432"/>
                </a:lnTo>
                <a:lnTo>
                  <a:pt x="1586113" y="1701210"/>
                </a:lnTo>
                <a:lnTo>
                  <a:pt x="1581349" y="1698353"/>
                </a:lnTo>
                <a:lnTo>
                  <a:pt x="1375542" y="1579627"/>
                </a:lnTo>
                <a:lnTo>
                  <a:pt x="1371096" y="1576770"/>
                </a:lnTo>
                <a:lnTo>
                  <a:pt x="1366332" y="1574548"/>
                </a:lnTo>
                <a:lnTo>
                  <a:pt x="1361568" y="1572643"/>
                </a:lnTo>
                <a:lnTo>
                  <a:pt x="1356803" y="1571056"/>
                </a:lnTo>
                <a:lnTo>
                  <a:pt x="1352039" y="1569469"/>
                </a:lnTo>
                <a:lnTo>
                  <a:pt x="1347910" y="1568199"/>
                </a:lnTo>
                <a:lnTo>
                  <a:pt x="1343464" y="1567564"/>
                </a:lnTo>
                <a:lnTo>
                  <a:pt x="1339335" y="1567247"/>
                </a:lnTo>
                <a:lnTo>
                  <a:pt x="1335206" y="1566612"/>
                </a:lnTo>
                <a:lnTo>
                  <a:pt x="1331078" y="1566612"/>
                </a:lnTo>
                <a:lnTo>
                  <a:pt x="1326949" y="1567247"/>
                </a:lnTo>
                <a:lnTo>
                  <a:pt x="1323137" y="1567882"/>
                </a:lnTo>
                <a:lnTo>
                  <a:pt x="1319644" y="1568517"/>
                </a:lnTo>
                <a:lnTo>
                  <a:pt x="1316150" y="1569786"/>
                </a:lnTo>
                <a:lnTo>
                  <a:pt x="1312656" y="1571374"/>
                </a:lnTo>
                <a:lnTo>
                  <a:pt x="1309480" y="1572961"/>
                </a:lnTo>
                <a:lnTo>
                  <a:pt x="1306304" y="1574866"/>
                </a:lnTo>
                <a:lnTo>
                  <a:pt x="1303446" y="1577405"/>
                </a:lnTo>
                <a:lnTo>
                  <a:pt x="1300270" y="1579627"/>
                </a:lnTo>
                <a:lnTo>
                  <a:pt x="1298047" y="1582484"/>
                </a:lnTo>
                <a:lnTo>
                  <a:pt x="1295188" y="1585659"/>
                </a:lnTo>
                <a:lnTo>
                  <a:pt x="1293283" y="1588516"/>
                </a:lnTo>
                <a:lnTo>
                  <a:pt x="1291059" y="1592325"/>
                </a:lnTo>
                <a:lnTo>
                  <a:pt x="1289471" y="1595817"/>
                </a:lnTo>
                <a:lnTo>
                  <a:pt x="1287566" y="1599944"/>
                </a:lnTo>
                <a:lnTo>
                  <a:pt x="1285978" y="1604071"/>
                </a:lnTo>
                <a:lnTo>
                  <a:pt x="1284707" y="1608198"/>
                </a:lnTo>
                <a:lnTo>
                  <a:pt x="1284072" y="1612959"/>
                </a:lnTo>
                <a:lnTo>
                  <a:pt x="1282802" y="1618039"/>
                </a:lnTo>
                <a:lnTo>
                  <a:pt x="1282484" y="1622800"/>
                </a:lnTo>
                <a:lnTo>
                  <a:pt x="1281849" y="1628197"/>
                </a:lnTo>
                <a:lnTo>
                  <a:pt x="1281849" y="1633594"/>
                </a:lnTo>
                <a:lnTo>
                  <a:pt x="1281849" y="1871046"/>
                </a:lnTo>
                <a:lnTo>
                  <a:pt x="1281531" y="1877077"/>
                </a:lnTo>
                <a:lnTo>
                  <a:pt x="1281214" y="1882156"/>
                </a:lnTo>
                <a:lnTo>
                  <a:pt x="1280261" y="1887553"/>
                </a:lnTo>
                <a:lnTo>
                  <a:pt x="1279626" y="1892950"/>
                </a:lnTo>
                <a:lnTo>
                  <a:pt x="1278355" y="1898029"/>
                </a:lnTo>
                <a:lnTo>
                  <a:pt x="1276767" y="1903108"/>
                </a:lnTo>
                <a:lnTo>
                  <a:pt x="1275179" y="1908187"/>
                </a:lnTo>
                <a:lnTo>
                  <a:pt x="1273274" y="1913266"/>
                </a:lnTo>
                <a:lnTo>
                  <a:pt x="1271050" y="1918028"/>
                </a:lnTo>
                <a:lnTo>
                  <a:pt x="1268510" y="1922790"/>
                </a:lnTo>
                <a:lnTo>
                  <a:pt x="1266286" y="1927234"/>
                </a:lnTo>
                <a:lnTo>
                  <a:pt x="1263110" y="1931361"/>
                </a:lnTo>
                <a:lnTo>
                  <a:pt x="1260570" y="1935805"/>
                </a:lnTo>
                <a:lnTo>
                  <a:pt x="1256758" y="1939932"/>
                </a:lnTo>
                <a:lnTo>
                  <a:pt x="1253900" y="1944059"/>
                </a:lnTo>
                <a:lnTo>
                  <a:pt x="1250088" y="1947551"/>
                </a:lnTo>
                <a:lnTo>
                  <a:pt x="1246277" y="1951360"/>
                </a:lnTo>
                <a:lnTo>
                  <a:pt x="1242466" y="1954535"/>
                </a:lnTo>
                <a:lnTo>
                  <a:pt x="1238337" y="1958027"/>
                </a:lnTo>
                <a:lnTo>
                  <a:pt x="1234208" y="1960884"/>
                </a:lnTo>
                <a:lnTo>
                  <a:pt x="1229444" y="1963423"/>
                </a:lnTo>
                <a:lnTo>
                  <a:pt x="1224998" y="1966280"/>
                </a:lnTo>
                <a:lnTo>
                  <a:pt x="1220551" y="1968502"/>
                </a:lnTo>
                <a:lnTo>
                  <a:pt x="1215787" y="1971042"/>
                </a:lnTo>
                <a:lnTo>
                  <a:pt x="1210706" y="1972947"/>
                </a:lnTo>
                <a:lnTo>
                  <a:pt x="1205624" y="1974534"/>
                </a:lnTo>
                <a:lnTo>
                  <a:pt x="1200542" y="1976121"/>
                </a:lnTo>
                <a:lnTo>
                  <a:pt x="1195461" y="1977391"/>
                </a:lnTo>
                <a:lnTo>
                  <a:pt x="1190379" y="1978026"/>
                </a:lnTo>
                <a:lnTo>
                  <a:pt x="1184662" y="1978978"/>
                </a:lnTo>
                <a:lnTo>
                  <a:pt x="1179263" y="1979296"/>
                </a:lnTo>
                <a:lnTo>
                  <a:pt x="1173864" y="1979613"/>
                </a:lnTo>
                <a:lnTo>
                  <a:pt x="771142" y="1979613"/>
                </a:lnTo>
                <a:lnTo>
                  <a:pt x="765743" y="1979296"/>
                </a:lnTo>
                <a:lnTo>
                  <a:pt x="760344" y="1978978"/>
                </a:lnTo>
                <a:lnTo>
                  <a:pt x="754944" y="1978026"/>
                </a:lnTo>
                <a:lnTo>
                  <a:pt x="749545" y="1977391"/>
                </a:lnTo>
                <a:lnTo>
                  <a:pt x="744146" y="1976121"/>
                </a:lnTo>
                <a:lnTo>
                  <a:pt x="739064" y="1974534"/>
                </a:lnTo>
                <a:lnTo>
                  <a:pt x="733982" y="1972947"/>
                </a:lnTo>
                <a:lnTo>
                  <a:pt x="729218" y="1971042"/>
                </a:lnTo>
                <a:lnTo>
                  <a:pt x="724772" y="1968502"/>
                </a:lnTo>
                <a:lnTo>
                  <a:pt x="720008" y="1966280"/>
                </a:lnTo>
                <a:lnTo>
                  <a:pt x="715244" y="1963423"/>
                </a:lnTo>
                <a:lnTo>
                  <a:pt x="710797" y="1960884"/>
                </a:lnTo>
                <a:lnTo>
                  <a:pt x="706668" y="1958027"/>
                </a:lnTo>
                <a:lnTo>
                  <a:pt x="702540" y="1954535"/>
                </a:lnTo>
                <a:lnTo>
                  <a:pt x="698728" y="1951360"/>
                </a:lnTo>
                <a:lnTo>
                  <a:pt x="694917" y="1947551"/>
                </a:lnTo>
                <a:lnTo>
                  <a:pt x="691423" y="1944059"/>
                </a:lnTo>
                <a:lnTo>
                  <a:pt x="687930" y="1939932"/>
                </a:lnTo>
                <a:lnTo>
                  <a:pt x="684754" y="1935805"/>
                </a:lnTo>
                <a:lnTo>
                  <a:pt x="681578" y="1931361"/>
                </a:lnTo>
                <a:lnTo>
                  <a:pt x="678719" y="1927234"/>
                </a:lnTo>
                <a:lnTo>
                  <a:pt x="675861" y="1922790"/>
                </a:lnTo>
                <a:lnTo>
                  <a:pt x="673638" y="1918028"/>
                </a:lnTo>
                <a:lnTo>
                  <a:pt x="671732" y="1913266"/>
                </a:lnTo>
                <a:lnTo>
                  <a:pt x="669826" y="1908187"/>
                </a:lnTo>
                <a:lnTo>
                  <a:pt x="667921" y="1903108"/>
                </a:lnTo>
                <a:lnTo>
                  <a:pt x="666650" y="1898029"/>
                </a:lnTo>
                <a:lnTo>
                  <a:pt x="665380" y="1892950"/>
                </a:lnTo>
                <a:lnTo>
                  <a:pt x="664110" y="1887553"/>
                </a:lnTo>
                <a:lnTo>
                  <a:pt x="663474" y="1882156"/>
                </a:lnTo>
                <a:lnTo>
                  <a:pt x="663157" y="1877077"/>
                </a:lnTo>
                <a:lnTo>
                  <a:pt x="663157" y="1871046"/>
                </a:lnTo>
                <a:lnTo>
                  <a:pt x="663157" y="1633594"/>
                </a:lnTo>
                <a:lnTo>
                  <a:pt x="663157" y="1628197"/>
                </a:lnTo>
                <a:lnTo>
                  <a:pt x="662839" y="1623118"/>
                </a:lnTo>
                <a:lnTo>
                  <a:pt x="661886" y="1618039"/>
                </a:lnTo>
                <a:lnTo>
                  <a:pt x="661251" y="1612959"/>
                </a:lnTo>
                <a:lnTo>
                  <a:pt x="659981" y="1608515"/>
                </a:lnTo>
                <a:lnTo>
                  <a:pt x="658710" y="1604071"/>
                </a:lnTo>
                <a:lnTo>
                  <a:pt x="657122" y="1599944"/>
                </a:lnTo>
                <a:lnTo>
                  <a:pt x="655534" y="1596135"/>
                </a:lnTo>
                <a:lnTo>
                  <a:pt x="653629" y="1592325"/>
                </a:lnTo>
                <a:lnTo>
                  <a:pt x="651723" y="1588516"/>
                </a:lnTo>
                <a:lnTo>
                  <a:pt x="649500" y="1585659"/>
                </a:lnTo>
                <a:lnTo>
                  <a:pt x="646959" y="1582484"/>
                </a:lnTo>
                <a:lnTo>
                  <a:pt x="644418" y="1579627"/>
                </a:lnTo>
                <a:lnTo>
                  <a:pt x="641560" y="1577405"/>
                </a:lnTo>
                <a:lnTo>
                  <a:pt x="638384" y="1574866"/>
                </a:lnTo>
                <a:lnTo>
                  <a:pt x="635525" y="1572961"/>
                </a:lnTo>
                <a:lnTo>
                  <a:pt x="632032" y="1571374"/>
                </a:lnTo>
                <a:lnTo>
                  <a:pt x="628538" y="1569786"/>
                </a:lnTo>
                <a:lnTo>
                  <a:pt x="625044" y="1568517"/>
                </a:lnTo>
                <a:lnTo>
                  <a:pt x="621551" y="1567882"/>
                </a:lnTo>
                <a:lnTo>
                  <a:pt x="617739" y="1567247"/>
                </a:lnTo>
                <a:lnTo>
                  <a:pt x="613610" y="1566612"/>
                </a:lnTo>
                <a:lnTo>
                  <a:pt x="609799" y="1566612"/>
                </a:lnTo>
                <a:lnTo>
                  <a:pt x="605353" y="1567247"/>
                </a:lnTo>
                <a:lnTo>
                  <a:pt x="601224" y="1567564"/>
                </a:lnTo>
                <a:lnTo>
                  <a:pt x="596778" y="1568199"/>
                </a:lnTo>
                <a:lnTo>
                  <a:pt x="592649" y="1569469"/>
                </a:lnTo>
                <a:lnTo>
                  <a:pt x="587885" y="1571056"/>
                </a:lnTo>
                <a:lnTo>
                  <a:pt x="583438" y="1572643"/>
                </a:lnTo>
                <a:lnTo>
                  <a:pt x="578674" y="1574548"/>
                </a:lnTo>
                <a:lnTo>
                  <a:pt x="574228" y="1576770"/>
                </a:lnTo>
                <a:lnTo>
                  <a:pt x="569146" y="1579627"/>
                </a:lnTo>
                <a:lnTo>
                  <a:pt x="363339" y="1698353"/>
                </a:lnTo>
                <a:lnTo>
                  <a:pt x="358575" y="1701210"/>
                </a:lnTo>
                <a:lnTo>
                  <a:pt x="353493" y="1703432"/>
                </a:lnTo>
                <a:lnTo>
                  <a:pt x="348411" y="1705337"/>
                </a:lnTo>
                <a:lnTo>
                  <a:pt x="343330" y="1707242"/>
                </a:lnTo>
                <a:lnTo>
                  <a:pt x="338248" y="1708829"/>
                </a:lnTo>
                <a:lnTo>
                  <a:pt x="333166" y="1710099"/>
                </a:lnTo>
                <a:lnTo>
                  <a:pt x="328085" y="1711369"/>
                </a:lnTo>
                <a:lnTo>
                  <a:pt x="323003" y="1712004"/>
                </a:lnTo>
                <a:lnTo>
                  <a:pt x="317286" y="1712321"/>
                </a:lnTo>
                <a:lnTo>
                  <a:pt x="312205" y="1712956"/>
                </a:lnTo>
                <a:lnTo>
                  <a:pt x="306805" y="1712956"/>
                </a:lnTo>
                <a:lnTo>
                  <a:pt x="301724" y="1712321"/>
                </a:lnTo>
                <a:lnTo>
                  <a:pt x="296642" y="1712004"/>
                </a:lnTo>
                <a:lnTo>
                  <a:pt x="291560" y="1711369"/>
                </a:lnTo>
                <a:lnTo>
                  <a:pt x="286479" y="1710099"/>
                </a:lnTo>
                <a:lnTo>
                  <a:pt x="281397" y="1708829"/>
                </a:lnTo>
                <a:lnTo>
                  <a:pt x="276315" y="1707242"/>
                </a:lnTo>
                <a:lnTo>
                  <a:pt x="271551" y="1705655"/>
                </a:lnTo>
                <a:lnTo>
                  <a:pt x="266470" y="1703750"/>
                </a:lnTo>
                <a:lnTo>
                  <a:pt x="261706" y="1701845"/>
                </a:lnTo>
                <a:lnTo>
                  <a:pt x="256941" y="1699623"/>
                </a:lnTo>
                <a:lnTo>
                  <a:pt x="252813" y="1696766"/>
                </a:lnTo>
                <a:lnTo>
                  <a:pt x="248049" y="1693909"/>
                </a:lnTo>
                <a:lnTo>
                  <a:pt x="243602" y="1691052"/>
                </a:lnTo>
                <a:lnTo>
                  <a:pt x="239791" y="1687243"/>
                </a:lnTo>
                <a:lnTo>
                  <a:pt x="235980" y="1684385"/>
                </a:lnTo>
                <a:lnTo>
                  <a:pt x="231851" y="1680259"/>
                </a:lnTo>
                <a:lnTo>
                  <a:pt x="228040" y="1676449"/>
                </a:lnTo>
                <a:lnTo>
                  <a:pt x="224863" y="1672640"/>
                </a:lnTo>
                <a:lnTo>
                  <a:pt x="221370" y="1668196"/>
                </a:lnTo>
                <a:lnTo>
                  <a:pt x="218194" y="1663434"/>
                </a:lnTo>
                <a:lnTo>
                  <a:pt x="215335" y="1658672"/>
                </a:lnTo>
                <a:lnTo>
                  <a:pt x="14292" y="1310430"/>
                </a:lnTo>
                <a:lnTo>
                  <a:pt x="11751" y="1305351"/>
                </a:lnTo>
                <a:lnTo>
                  <a:pt x="9211" y="1300589"/>
                </a:lnTo>
                <a:lnTo>
                  <a:pt x="6987" y="1295510"/>
                </a:lnTo>
                <a:lnTo>
                  <a:pt x="5399" y="1290431"/>
                </a:lnTo>
                <a:lnTo>
                  <a:pt x="3811" y="1285352"/>
                </a:lnTo>
                <a:lnTo>
                  <a:pt x="2541" y="1280273"/>
                </a:lnTo>
                <a:lnTo>
                  <a:pt x="1588" y="1274876"/>
                </a:lnTo>
                <a:lnTo>
                  <a:pt x="635" y="1269797"/>
                </a:lnTo>
                <a:lnTo>
                  <a:pt x="318" y="1264718"/>
                </a:lnTo>
                <a:lnTo>
                  <a:pt x="0" y="1259321"/>
                </a:lnTo>
                <a:lnTo>
                  <a:pt x="0" y="1254242"/>
                </a:lnTo>
                <a:lnTo>
                  <a:pt x="318" y="1249163"/>
                </a:lnTo>
                <a:lnTo>
                  <a:pt x="635" y="1243449"/>
                </a:lnTo>
                <a:lnTo>
                  <a:pt x="1588" y="1238369"/>
                </a:lnTo>
                <a:lnTo>
                  <a:pt x="2223" y="1233290"/>
                </a:lnTo>
                <a:lnTo>
                  <a:pt x="3494" y="1228211"/>
                </a:lnTo>
                <a:lnTo>
                  <a:pt x="5082" y="1223449"/>
                </a:lnTo>
                <a:lnTo>
                  <a:pt x="6987" y="1218370"/>
                </a:lnTo>
                <a:lnTo>
                  <a:pt x="8893" y="1213608"/>
                </a:lnTo>
                <a:lnTo>
                  <a:pt x="10799" y="1209164"/>
                </a:lnTo>
                <a:lnTo>
                  <a:pt x="13339" y="1204402"/>
                </a:lnTo>
                <a:lnTo>
                  <a:pt x="15880" y="1199641"/>
                </a:lnTo>
                <a:lnTo>
                  <a:pt x="18739" y="1195196"/>
                </a:lnTo>
                <a:lnTo>
                  <a:pt x="21915" y="1191069"/>
                </a:lnTo>
                <a:lnTo>
                  <a:pt x="25091" y="1186625"/>
                </a:lnTo>
                <a:lnTo>
                  <a:pt x="28584" y="1182816"/>
                </a:lnTo>
                <a:lnTo>
                  <a:pt x="32396" y="1179006"/>
                </a:lnTo>
                <a:lnTo>
                  <a:pt x="36207" y="1175514"/>
                </a:lnTo>
                <a:lnTo>
                  <a:pt x="40336" y="1171705"/>
                </a:lnTo>
                <a:lnTo>
                  <a:pt x="44465" y="1168848"/>
                </a:lnTo>
                <a:lnTo>
                  <a:pt x="49229" y="1165674"/>
                </a:lnTo>
                <a:lnTo>
                  <a:pt x="53993" y="1162499"/>
                </a:lnTo>
                <a:lnTo>
                  <a:pt x="259800" y="1043773"/>
                </a:lnTo>
                <a:lnTo>
                  <a:pt x="264564" y="1040916"/>
                </a:lnTo>
                <a:lnTo>
                  <a:pt x="268693" y="1038376"/>
                </a:lnTo>
                <a:lnTo>
                  <a:pt x="272822" y="1035202"/>
                </a:lnTo>
                <a:lnTo>
                  <a:pt x="276633" y="1032027"/>
                </a:lnTo>
                <a:lnTo>
                  <a:pt x="280127" y="1028853"/>
                </a:lnTo>
                <a:lnTo>
                  <a:pt x="283303" y="1025361"/>
                </a:lnTo>
                <a:lnTo>
                  <a:pt x="286161" y="1022187"/>
                </a:lnTo>
                <a:lnTo>
                  <a:pt x="288702" y="1018695"/>
                </a:lnTo>
                <a:lnTo>
                  <a:pt x="291243" y="1015203"/>
                </a:lnTo>
                <a:lnTo>
                  <a:pt x="293148" y="1011711"/>
                </a:lnTo>
                <a:lnTo>
                  <a:pt x="294736" y="1008219"/>
                </a:lnTo>
                <a:lnTo>
                  <a:pt x="295689" y="1004409"/>
                </a:lnTo>
                <a:lnTo>
                  <a:pt x="296960" y="1000600"/>
                </a:lnTo>
                <a:lnTo>
                  <a:pt x="297912" y="997108"/>
                </a:lnTo>
                <a:lnTo>
                  <a:pt x="298230" y="993616"/>
                </a:lnTo>
                <a:lnTo>
                  <a:pt x="298230" y="989807"/>
                </a:lnTo>
                <a:lnTo>
                  <a:pt x="298230" y="985997"/>
                </a:lnTo>
                <a:lnTo>
                  <a:pt x="297912" y="982188"/>
                </a:lnTo>
                <a:lnTo>
                  <a:pt x="296960" y="978696"/>
                </a:lnTo>
                <a:lnTo>
                  <a:pt x="295689" y="975204"/>
                </a:lnTo>
                <a:lnTo>
                  <a:pt x="294736" y="971395"/>
                </a:lnTo>
                <a:lnTo>
                  <a:pt x="293148" y="967585"/>
                </a:lnTo>
                <a:lnTo>
                  <a:pt x="291243" y="964093"/>
                </a:lnTo>
                <a:lnTo>
                  <a:pt x="288702" y="960601"/>
                </a:lnTo>
                <a:lnTo>
                  <a:pt x="286161" y="957427"/>
                </a:lnTo>
                <a:lnTo>
                  <a:pt x="283303" y="953935"/>
                </a:lnTo>
                <a:lnTo>
                  <a:pt x="280127" y="950760"/>
                </a:lnTo>
                <a:lnTo>
                  <a:pt x="276633" y="947269"/>
                </a:lnTo>
                <a:lnTo>
                  <a:pt x="272822" y="944094"/>
                </a:lnTo>
                <a:lnTo>
                  <a:pt x="268693" y="941554"/>
                </a:lnTo>
                <a:lnTo>
                  <a:pt x="264564" y="938380"/>
                </a:lnTo>
                <a:lnTo>
                  <a:pt x="259800" y="935523"/>
                </a:lnTo>
                <a:lnTo>
                  <a:pt x="53993" y="816797"/>
                </a:lnTo>
                <a:lnTo>
                  <a:pt x="49229" y="813940"/>
                </a:lnTo>
                <a:lnTo>
                  <a:pt x="44465" y="811083"/>
                </a:lnTo>
                <a:lnTo>
                  <a:pt x="40336" y="807591"/>
                </a:lnTo>
                <a:lnTo>
                  <a:pt x="36207" y="804099"/>
                </a:lnTo>
                <a:lnTo>
                  <a:pt x="32396" y="800607"/>
                </a:lnTo>
                <a:lnTo>
                  <a:pt x="28584" y="796480"/>
                </a:lnTo>
                <a:lnTo>
                  <a:pt x="25091" y="792671"/>
                </a:lnTo>
                <a:lnTo>
                  <a:pt x="21915" y="788226"/>
                </a:lnTo>
                <a:lnTo>
                  <a:pt x="18739" y="784100"/>
                </a:lnTo>
                <a:lnTo>
                  <a:pt x="15880" y="779655"/>
                </a:lnTo>
                <a:lnTo>
                  <a:pt x="13339" y="775529"/>
                </a:lnTo>
                <a:lnTo>
                  <a:pt x="10799" y="770767"/>
                </a:lnTo>
                <a:lnTo>
                  <a:pt x="8893" y="766005"/>
                </a:lnTo>
                <a:lnTo>
                  <a:pt x="6987" y="760926"/>
                </a:lnTo>
                <a:lnTo>
                  <a:pt x="5082" y="756164"/>
                </a:lnTo>
                <a:lnTo>
                  <a:pt x="3494" y="751085"/>
                </a:lnTo>
                <a:lnTo>
                  <a:pt x="2223" y="746006"/>
                </a:lnTo>
                <a:lnTo>
                  <a:pt x="1588" y="740927"/>
                </a:lnTo>
                <a:lnTo>
                  <a:pt x="635" y="735847"/>
                </a:lnTo>
                <a:lnTo>
                  <a:pt x="318" y="730768"/>
                </a:lnTo>
                <a:lnTo>
                  <a:pt x="0" y="725372"/>
                </a:lnTo>
                <a:lnTo>
                  <a:pt x="0" y="720292"/>
                </a:lnTo>
                <a:lnTo>
                  <a:pt x="318" y="715213"/>
                </a:lnTo>
                <a:lnTo>
                  <a:pt x="635" y="709499"/>
                </a:lnTo>
                <a:lnTo>
                  <a:pt x="1588" y="704420"/>
                </a:lnTo>
                <a:lnTo>
                  <a:pt x="2541" y="699341"/>
                </a:lnTo>
                <a:lnTo>
                  <a:pt x="3811" y="693944"/>
                </a:lnTo>
                <a:lnTo>
                  <a:pt x="5399" y="688865"/>
                </a:lnTo>
                <a:lnTo>
                  <a:pt x="6987" y="683786"/>
                </a:lnTo>
                <a:lnTo>
                  <a:pt x="9211" y="678707"/>
                </a:lnTo>
                <a:lnTo>
                  <a:pt x="11751" y="673945"/>
                </a:lnTo>
                <a:lnTo>
                  <a:pt x="14292" y="668866"/>
                </a:lnTo>
                <a:lnTo>
                  <a:pt x="215335" y="320624"/>
                </a:lnTo>
                <a:lnTo>
                  <a:pt x="218194" y="315862"/>
                </a:lnTo>
                <a:lnTo>
                  <a:pt x="221370" y="311418"/>
                </a:lnTo>
                <a:lnTo>
                  <a:pt x="224863" y="307291"/>
                </a:lnTo>
                <a:lnTo>
                  <a:pt x="228040" y="302847"/>
                </a:lnTo>
                <a:lnTo>
                  <a:pt x="231851" y="299037"/>
                </a:lnTo>
                <a:lnTo>
                  <a:pt x="235980" y="295545"/>
                </a:lnTo>
                <a:lnTo>
                  <a:pt x="239791" y="292053"/>
                </a:lnTo>
                <a:lnTo>
                  <a:pt x="243602" y="288562"/>
                </a:lnTo>
                <a:lnTo>
                  <a:pt x="248049" y="285704"/>
                </a:lnTo>
                <a:lnTo>
                  <a:pt x="252813" y="282530"/>
                </a:lnTo>
                <a:lnTo>
                  <a:pt x="256941" y="280308"/>
                </a:lnTo>
                <a:lnTo>
                  <a:pt x="261706" y="277768"/>
                </a:lnTo>
                <a:lnTo>
                  <a:pt x="266470" y="275546"/>
                </a:lnTo>
                <a:lnTo>
                  <a:pt x="271551" y="273641"/>
                </a:lnTo>
                <a:lnTo>
                  <a:pt x="276315" y="272054"/>
                </a:lnTo>
                <a:lnTo>
                  <a:pt x="281397" y="270467"/>
                </a:lnTo>
                <a:lnTo>
                  <a:pt x="286479" y="269197"/>
                </a:lnTo>
                <a:lnTo>
                  <a:pt x="291560" y="268562"/>
                </a:lnTo>
                <a:lnTo>
                  <a:pt x="296642" y="267610"/>
                </a:lnTo>
                <a:lnTo>
                  <a:pt x="301724" y="266975"/>
                </a:lnTo>
                <a:lnTo>
                  <a:pt x="306805" y="266975"/>
                </a:lnTo>
                <a:lnTo>
                  <a:pt x="312205" y="266975"/>
                </a:lnTo>
                <a:lnTo>
                  <a:pt x="317286" y="266975"/>
                </a:lnTo>
                <a:lnTo>
                  <a:pt x="323003" y="267610"/>
                </a:lnTo>
                <a:lnTo>
                  <a:pt x="328085" y="268562"/>
                </a:lnTo>
                <a:lnTo>
                  <a:pt x="333166" y="269197"/>
                </a:lnTo>
                <a:lnTo>
                  <a:pt x="338248" y="270784"/>
                </a:lnTo>
                <a:lnTo>
                  <a:pt x="343330" y="272372"/>
                </a:lnTo>
                <a:lnTo>
                  <a:pt x="348411" y="273959"/>
                </a:lnTo>
                <a:lnTo>
                  <a:pt x="353493" y="276181"/>
                </a:lnTo>
                <a:lnTo>
                  <a:pt x="358575" y="278721"/>
                </a:lnTo>
                <a:lnTo>
                  <a:pt x="363339" y="281260"/>
                </a:lnTo>
                <a:lnTo>
                  <a:pt x="569146" y="399986"/>
                </a:lnTo>
                <a:lnTo>
                  <a:pt x="574228" y="402526"/>
                </a:lnTo>
                <a:lnTo>
                  <a:pt x="578674" y="404748"/>
                </a:lnTo>
                <a:lnTo>
                  <a:pt x="583438" y="406653"/>
                </a:lnTo>
                <a:lnTo>
                  <a:pt x="587885" y="408875"/>
                </a:lnTo>
                <a:lnTo>
                  <a:pt x="592649" y="409827"/>
                </a:lnTo>
                <a:lnTo>
                  <a:pt x="596778" y="411097"/>
                </a:lnTo>
                <a:lnTo>
                  <a:pt x="601224" y="411732"/>
                </a:lnTo>
                <a:lnTo>
                  <a:pt x="605353" y="412367"/>
                </a:lnTo>
                <a:lnTo>
                  <a:pt x="609799" y="412684"/>
                </a:lnTo>
                <a:lnTo>
                  <a:pt x="613610" y="412684"/>
                </a:lnTo>
                <a:lnTo>
                  <a:pt x="617739" y="412367"/>
                </a:lnTo>
                <a:lnTo>
                  <a:pt x="621551" y="411414"/>
                </a:lnTo>
                <a:lnTo>
                  <a:pt x="625044" y="410779"/>
                </a:lnTo>
                <a:lnTo>
                  <a:pt x="628538" y="409510"/>
                </a:lnTo>
                <a:lnTo>
                  <a:pt x="632032" y="407922"/>
                </a:lnTo>
                <a:lnTo>
                  <a:pt x="635525" y="406335"/>
                </a:lnTo>
                <a:lnTo>
                  <a:pt x="638384" y="404430"/>
                </a:lnTo>
                <a:lnTo>
                  <a:pt x="641560" y="402208"/>
                </a:lnTo>
                <a:lnTo>
                  <a:pt x="644418" y="399669"/>
                </a:lnTo>
                <a:lnTo>
                  <a:pt x="646959" y="396812"/>
                </a:lnTo>
                <a:lnTo>
                  <a:pt x="649500" y="393955"/>
                </a:lnTo>
                <a:lnTo>
                  <a:pt x="651723" y="390780"/>
                </a:lnTo>
                <a:lnTo>
                  <a:pt x="653629" y="387288"/>
                </a:lnTo>
                <a:lnTo>
                  <a:pt x="655534" y="383796"/>
                </a:lnTo>
                <a:lnTo>
                  <a:pt x="657122" y="379669"/>
                </a:lnTo>
                <a:lnTo>
                  <a:pt x="658710" y="375543"/>
                </a:lnTo>
                <a:lnTo>
                  <a:pt x="659981" y="371098"/>
                </a:lnTo>
                <a:lnTo>
                  <a:pt x="661251" y="366337"/>
                </a:lnTo>
                <a:lnTo>
                  <a:pt x="661886" y="361575"/>
                </a:lnTo>
                <a:lnTo>
                  <a:pt x="662839" y="356496"/>
                </a:lnTo>
                <a:lnTo>
                  <a:pt x="663157" y="351099"/>
                </a:lnTo>
                <a:lnTo>
                  <a:pt x="663157" y="345702"/>
                </a:lnTo>
                <a:lnTo>
                  <a:pt x="663157" y="108250"/>
                </a:lnTo>
                <a:lnTo>
                  <a:pt x="663157" y="102854"/>
                </a:lnTo>
                <a:lnTo>
                  <a:pt x="663474" y="97140"/>
                </a:lnTo>
                <a:lnTo>
                  <a:pt x="664110" y="91743"/>
                </a:lnTo>
                <a:lnTo>
                  <a:pt x="665380" y="86664"/>
                </a:lnTo>
                <a:lnTo>
                  <a:pt x="666650" y="81267"/>
                </a:lnTo>
                <a:lnTo>
                  <a:pt x="667921" y="76188"/>
                </a:lnTo>
                <a:lnTo>
                  <a:pt x="669826" y="71109"/>
                </a:lnTo>
                <a:lnTo>
                  <a:pt x="671732" y="66347"/>
                </a:lnTo>
                <a:lnTo>
                  <a:pt x="673638" y="61585"/>
                </a:lnTo>
                <a:lnTo>
                  <a:pt x="675861" y="56824"/>
                </a:lnTo>
                <a:lnTo>
                  <a:pt x="678719" y="52379"/>
                </a:lnTo>
                <a:lnTo>
                  <a:pt x="681578" y="47935"/>
                </a:lnTo>
                <a:lnTo>
                  <a:pt x="684754" y="43491"/>
                </a:lnTo>
                <a:lnTo>
                  <a:pt x="687930" y="39681"/>
                </a:lnTo>
                <a:lnTo>
                  <a:pt x="691423" y="35872"/>
                </a:lnTo>
                <a:lnTo>
                  <a:pt x="694917" y="31745"/>
                </a:lnTo>
                <a:lnTo>
                  <a:pt x="698728" y="28253"/>
                </a:lnTo>
                <a:lnTo>
                  <a:pt x="702540" y="24761"/>
                </a:lnTo>
                <a:lnTo>
                  <a:pt x="706668" y="21587"/>
                </a:lnTo>
                <a:lnTo>
                  <a:pt x="710797" y="18412"/>
                </a:lnTo>
                <a:lnTo>
                  <a:pt x="715244" y="15873"/>
                </a:lnTo>
                <a:lnTo>
                  <a:pt x="720008" y="13016"/>
                </a:lnTo>
                <a:lnTo>
                  <a:pt x="724772" y="10794"/>
                </a:lnTo>
                <a:lnTo>
                  <a:pt x="729218" y="8889"/>
                </a:lnTo>
                <a:lnTo>
                  <a:pt x="733982" y="6667"/>
                </a:lnTo>
                <a:lnTo>
                  <a:pt x="739064" y="4762"/>
                </a:lnTo>
                <a:lnTo>
                  <a:pt x="744146" y="3810"/>
                </a:lnTo>
                <a:lnTo>
                  <a:pt x="749545" y="2222"/>
                </a:lnTo>
                <a:lnTo>
                  <a:pt x="754944" y="1270"/>
                </a:lnTo>
                <a:lnTo>
                  <a:pt x="760344" y="635"/>
                </a:lnTo>
                <a:lnTo>
                  <a:pt x="7657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9138920" y="1929765"/>
            <a:ext cx="1769745" cy="1769745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5" name="KSO_Shape"/>
          <p:cNvSpPr/>
          <p:nvPr/>
        </p:nvSpPr>
        <p:spPr bwMode="auto">
          <a:xfrm>
            <a:off x="9712325" y="2416810"/>
            <a:ext cx="622300" cy="796290"/>
          </a:xfrm>
          <a:custGeom>
            <a:avLst/>
            <a:gdLst>
              <a:gd name="T0" fmla="*/ 1139504 w 1546226"/>
              <a:gd name="T1" fmla="*/ 1893571 h 1979613"/>
              <a:gd name="T2" fmla="*/ 1117260 w 1546226"/>
              <a:gd name="T3" fmla="*/ 1969136 h 1979613"/>
              <a:gd name="T4" fmla="*/ 423882 w 1546226"/>
              <a:gd name="T5" fmla="*/ 1965643 h 1979613"/>
              <a:gd name="T6" fmla="*/ 408946 w 1546226"/>
              <a:gd name="T7" fmla="*/ 1888173 h 1979613"/>
              <a:gd name="T8" fmla="*/ 965201 w 1546226"/>
              <a:gd name="T9" fmla="*/ 1608456 h 1979613"/>
              <a:gd name="T10" fmla="*/ 1020446 w 1546226"/>
              <a:gd name="T11" fmla="*/ 1663701 h 1979613"/>
              <a:gd name="T12" fmla="*/ 977266 w 1546226"/>
              <a:gd name="T13" fmla="*/ 1729106 h 1979613"/>
              <a:gd name="T14" fmla="*/ 536258 w 1546226"/>
              <a:gd name="T15" fmla="*/ 1704658 h 1979613"/>
              <a:gd name="T16" fmla="*/ 543878 w 1546226"/>
              <a:gd name="T17" fmla="*/ 1626236 h 1979613"/>
              <a:gd name="T18" fmla="*/ 859473 w 1546226"/>
              <a:gd name="T19" fmla="*/ 1366838 h 1979613"/>
              <a:gd name="T20" fmla="*/ 895986 w 1546226"/>
              <a:gd name="T21" fmla="*/ 1436370 h 1979613"/>
              <a:gd name="T22" fmla="*/ 835026 w 1546226"/>
              <a:gd name="T23" fmla="*/ 1485900 h 1979613"/>
              <a:gd name="T24" fmla="*/ 652463 w 1546226"/>
              <a:gd name="T25" fmla="*/ 1442403 h 1979613"/>
              <a:gd name="T26" fmla="*/ 681991 w 1546226"/>
              <a:gd name="T27" fmla="*/ 1369695 h 1979613"/>
              <a:gd name="T28" fmla="*/ 1304222 w 1546226"/>
              <a:gd name="T29" fmla="*/ 1188236 h 1979613"/>
              <a:gd name="T30" fmla="*/ 1445365 w 1546226"/>
              <a:gd name="T31" fmla="*/ 1409543 h 1979613"/>
              <a:gd name="T32" fmla="*/ 1521804 w 1546226"/>
              <a:gd name="T33" fmla="*/ 1643532 h 1979613"/>
              <a:gd name="T34" fmla="*/ 1542420 w 1546226"/>
              <a:gd name="T35" fmla="*/ 1979613 h 1979613"/>
              <a:gd name="T36" fmla="*/ 1276311 w 1546226"/>
              <a:gd name="T37" fmla="*/ 1712016 h 1979613"/>
              <a:gd name="T38" fmla="*/ 1209387 w 1546226"/>
              <a:gd name="T39" fmla="*/ 1506880 h 1979613"/>
              <a:gd name="T40" fmla="*/ 1061267 w 1546226"/>
              <a:gd name="T41" fmla="*/ 1303011 h 1979613"/>
              <a:gd name="T42" fmla="*/ 1032087 w 1546226"/>
              <a:gd name="T43" fmla="*/ 1155896 h 1979613"/>
              <a:gd name="T44" fmla="*/ 847726 w 1546226"/>
              <a:gd name="T45" fmla="*/ 496570 h 1979613"/>
              <a:gd name="T46" fmla="*/ 896938 w 1546226"/>
              <a:gd name="T47" fmla="*/ 557212 h 1979613"/>
              <a:gd name="T48" fmla="*/ 847726 w 1546226"/>
              <a:gd name="T49" fmla="*/ 617855 h 1979613"/>
              <a:gd name="T50" fmla="*/ 656908 w 1546226"/>
              <a:gd name="T51" fmla="*/ 586740 h 1979613"/>
              <a:gd name="T52" fmla="*/ 672148 w 1546226"/>
              <a:gd name="T53" fmla="*/ 509270 h 1979613"/>
              <a:gd name="T54" fmla="*/ 988378 w 1546226"/>
              <a:gd name="T55" fmla="*/ 255587 h 1979613"/>
              <a:gd name="T56" fmla="*/ 1017588 w 1546226"/>
              <a:gd name="T57" fmla="*/ 328295 h 1979613"/>
              <a:gd name="T58" fmla="*/ 587375 w 1546226"/>
              <a:gd name="T59" fmla="*/ 371475 h 1979613"/>
              <a:gd name="T60" fmla="*/ 527050 w 1546226"/>
              <a:gd name="T61" fmla="*/ 322262 h 1979613"/>
              <a:gd name="T62" fmla="*/ 563563 w 1546226"/>
              <a:gd name="T63" fmla="*/ 252730 h 1979613"/>
              <a:gd name="T64" fmla="*/ 1543686 w 1546226"/>
              <a:gd name="T65" fmla="*/ 172057 h 1979613"/>
              <a:gd name="T66" fmla="*/ 1479895 w 1546226"/>
              <a:gd name="T67" fmla="*/ 486332 h 1979613"/>
              <a:gd name="T68" fmla="*/ 1310737 w 1546226"/>
              <a:gd name="T69" fmla="*/ 784417 h 1979613"/>
              <a:gd name="T70" fmla="*/ 1144435 w 1546226"/>
              <a:gd name="T71" fmla="*/ 941872 h 1979613"/>
              <a:gd name="T72" fmla="*/ 913707 w 1546226"/>
              <a:gd name="T73" fmla="*/ 1072978 h 1979613"/>
              <a:gd name="T74" fmla="*/ 591894 w 1546226"/>
              <a:gd name="T75" fmla="*/ 1216782 h 1979613"/>
              <a:gd name="T76" fmla="*/ 376083 w 1546226"/>
              <a:gd name="T77" fmla="*/ 1436140 h 1979613"/>
              <a:gd name="T78" fmla="*/ 278650 w 1546226"/>
              <a:gd name="T79" fmla="*/ 1673275 h 1979613"/>
              <a:gd name="T80" fmla="*/ 256752 w 1546226"/>
              <a:gd name="T81" fmla="*/ 1943107 h 1979613"/>
              <a:gd name="T82" fmla="*/ 11425 w 1546226"/>
              <a:gd name="T83" fmla="*/ 1721210 h 1979613"/>
              <a:gd name="T84" fmla="*/ 94893 w 1546226"/>
              <a:gd name="T85" fmla="*/ 1422807 h 1979613"/>
              <a:gd name="T86" fmla="*/ 266908 w 1546226"/>
              <a:gd name="T87" fmla="*/ 1159959 h 1979613"/>
              <a:gd name="T88" fmla="*/ 445904 w 1546226"/>
              <a:gd name="T89" fmla="*/ 1007266 h 1979613"/>
              <a:gd name="T90" fmla="*/ 691866 w 1546226"/>
              <a:gd name="T91" fmla="*/ 883143 h 1979613"/>
              <a:gd name="T92" fmla="*/ 1012409 w 1546226"/>
              <a:gd name="T93" fmla="*/ 720292 h 1979613"/>
              <a:gd name="T94" fmla="*/ 1199340 w 1546226"/>
              <a:gd name="T95" fmla="*/ 492998 h 1979613"/>
              <a:gd name="T96" fmla="*/ 1277730 w 1546226"/>
              <a:gd name="T97" fmla="*/ 259356 h 1979613"/>
              <a:gd name="T98" fmla="*/ 463603 w 1546226"/>
              <a:gd name="T99" fmla="*/ 0 h 1979613"/>
              <a:gd name="T100" fmla="*/ 1141411 w 1546226"/>
              <a:gd name="T101" fmla="*/ 43609 h 1979613"/>
              <a:gd name="T102" fmla="*/ 1112176 w 1546226"/>
              <a:gd name="T103" fmla="*/ 116504 h 1979613"/>
              <a:gd name="T104" fmla="*/ 419433 w 1546226"/>
              <a:gd name="T105" fmla="*/ 105681 h 1979613"/>
              <a:gd name="T106" fmla="*/ 412124 w 1546226"/>
              <a:gd name="T107" fmla="*/ 27693 h 1979613"/>
              <a:gd name="T108" fmla="*/ 256779 w 1546226"/>
              <a:gd name="T109" fmla="*/ 31137 h 1979613"/>
              <a:gd name="T110" fmla="*/ 279287 w 1546226"/>
              <a:gd name="T111" fmla="*/ 311049 h 1979613"/>
              <a:gd name="T112" fmla="*/ 361076 w 1546226"/>
              <a:gd name="T113" fmla="*/ 519156 h 1979613"/>
              <a:gd name="T114" fmla="*/ 530043 w 1546226"/>
              <a:gd name="T115" fmla="*/ 718050 h 1979613"/>
              <a:gd name="T116" fmla="*/ 466323 w 1546226"/>
              <a:gd name="T117" fmla="*/ 850539 h 1979613"/>
              <a:gd name="T118" fmla="*/ 255828 w 1546226"/>
              <a:gd name="T119" fmla="*/ 808600 h 1979613"/>
              <a:gd name="T120" fmla="*/ 108418 w 1546226"/>
              <a:gd name="T121" fmla="*/ 587149 h 1979613"/>
              <a:gd name="T122" fmla="*/ 28214 w 1546226"/>
              <a:gd name="T123" fmla="*/ 353306 h 1979613"/>
              <a:gd name="T124" fmla="*/ 2853 w 1546226"/>
              <a:gd name="T125" fmla="*/ 15886 h 1979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546226" h="1979613">
                <a:moveTo>
                  <a:pt x="463603" y="1855788"/>
                </a:moveTo>
                <a:lnTo>
                  <a:pt x="1082623" y="1855788"/>
                </a:lnTo>
                <a:lnTo>
                  <a:pt x="1088978" y="1856106"/>
                </a:lnTo>
                <a:lnTo>
                  <a:pt x="1095016" y="1857058"/>
                </a:lnTo>
                <a:lnTo>
                  <a:pt x="1101054" y="1858646"/>
                </a:lnTo>
                <a:lnTo>
                  <a:pt x="1106773" y="1860551"/>
                </a:lnTo>
                <a:lnTo>
                  <a:pt x="1112176" y="1863091"/>
                </a:lnTo>
                <a:lnTo>
                  <a:pt x="1117260" y="1866266"/>
                </a:lnTo>
                <a:lnTo>
                  <a:pt x="1122026" y="1869758"/>
                </a:lnTo>
                <a:lnTo>
                  <a:pt x="1126157" y="1873886"/>
                </a:lnTo>
                <a:lnTo>
                  <a:pt x="1130606" y="1878013"/>
                </a:lnTo>
                <a:lnTo>
                  <a:pt x="1134102" y="1883093"/>
                </a:lnTo>
                <a:lnTo>
                  <a:pt x="1137279" y="1888173"/>
                </a:lnTo>
                <a:lnTo>
                  <a:pt x="1139504" y="1893571"/>
                </a:lnTo>
                <a:lnTo>
                  <a:pt x="1141411" y="1899286"/>
                </a:lnTo>
                <a:lnTo>
                  <a:pt x="1142999" y="1905318"/>
                </a:lnTo>
                <a:lnTo>
                  <a:pt x="1144270" y="1911351"/>
                </a:lnTo>
                <a:lnTo>
                  <a:pt x="1144588" y="1917701"/>
                </a:lnTo>
                <a:lnTo>
                  <a:pt x="1144270" y="1924051"/>
                </a:lnTo>
                <a:lnTo>
                  <a:pt x="1142999" y="1930401"/>
                </a:lnTo>
                <a:lnTo>
                  <a:pt x="1141411" y="1936116"/>
                </a:lnTo>
                <a:lnTo>
                  <a:pt x="1139504" y="1941513"/>
                </a:lnTo>
                <a:lnTo>
                  <a:pt x="1137279" y="1947228"/>
                </a:lnTo>
                <a:lnTo>
                  <a:pt x="1134102" y="1952308"/>
                </a:lnTo>
                <a:lnTo>
                  <a:pt x="1130606" y="1956753"/>
                </a:lnTo>
                <a:lnTo>
                  <a:pt x="1126157" y="1961198"/>
                </a:lnTo>
                <a:lnTo>
                  <a:pt x="1122026" y="1965643"/>
                </a:lnTo>
                <a:lnTo>
                  <a:pt x="1117260" y="1969136"/>
                </a:lnTo>
                <a:lnTo>
                  <a:pt x="1112176" y="1972311"/>
                </a:lnTo>
                <a:lnTo>
                  <a:pt x="1106773" y="1974533"/>
                </a:lnTo>
                <a:lnTo>
                  <a:pt x="1101054" y="1976756"/>
                </a:lnTo>
                <a:lnTo>
                  <a:pt x="1095016" y="1978026"/>
                </a:lnTo>
                <a:lnTo>
                  <a:pt x="1088978" y="1979296"/>
                </a:lnTo>
                <a:lnTo>
                  <a:pt x="1082623" y="1979613"/>
                </a:lnTo>
                <a:lnTo>
                  <a:pt x="463603" y="1979613"/>
                </a:lnTo>
                <a:lnTo>
                  <a:pt x="457248" y="1979296"/>
                </a:lnTo>
                <a:lnTo>
                  <a:pt x="450892" y="1978026"/>
                </a:lnTo>
                <a:lnTo>
                  <a:pt x="445172" y="1976756"/>
                </a:lnTo>
                <a:lnTo>
                  <a:pt x="439135" y="1974533"/>
                </a:lnTo>
                <a:lnTo>
                  <a:pt x="433733" y="1972311"/>
                </a:lnTo>
                <a:lnTo>
                  <a:pt x="428648" y="1969136"/>
                </a:lnTo>
                <a:lnTo>
                  <a:pt x="423882" y="1965643"/>
                </a:lnTo>
                <a:lnTo>
                  <a:pt x="419433" y="1961198"/>
                </a:lnTo>
                <a:lnTo>
                  <a:pt x="415620" y="1956753"/>
                </a:lnTo>
                <a:lnTo>
                  <a:pt x="412124" y="1952308"/>
                </a:lnTo>
                <a:lnTo>
                  <a:pt x="408946" y="1947228"/>
                </a:lnTo>
                <a:lnTo>
                  <a:pt x="406087" y="1941513"/>
                </a:lnTo>
                <a:lnTo>
                  <a:pt x="404180" y="1936116"/>
                </a:lnTo>
                <a:lnTo>
                  <a:pt x="402591" y="1930401"/>
                </a:lnTo>
                <a:lnTo>
                  <a:pt x="401956" y="1924051"/>
                </a:lnTo>
                <a:lnTo>
                  <a:pt x="401638" y="1917701"/>
                </a:lnTo>
                <a:lnTo>
                  <a:pt x="401956" y="1911351"/>
                </a:lnTo>
                <a:lnTo>
                  <a:pt x="402591" y="1905318"/>
                </a:lnTo>
                <a:lnTo>
                  <a:pt x="404180" y="1899286"/>
                </a:lnTo>
                <a:lnTo>
                  <a:pt x="406087" y="1893571"/>
                </a:lnTo>
                <a:lnTo>
                  <a:pt x="408946" y="1888173"/>
                </a:lnTo>
                <a:lnTo>
                  <a:pt x="412124" y="1883093"/>
                </a:lnTo>
                <a:lnTo>
                  <a:pt x="415620" y="1878013"/>
                </a:lnTo>
                <a:lnTo>
                  <a:pt x="419433" y="1873886"/>
                </a:lnTo>
                <a:lnTo>
                  <a:pt x="423882" y="1869758"/>
                </a:lnTo>
                <a:lnTo>
                  <a:pt x="428648" y="1866266"/>
                </a:lnTo>
                <a:lnTo>
                  <a:pt x="433733" y="1863091"/>
                </a:lnTo>
                <a:lnTo>
                  <a:pt x="439135" y="1860551"/>
                </a:lnTo>
                <a:lnTo>
                  <a:pt x="445172" y="1858646"/>
                </a:lnTo>
                <a:lnTo>
                  <a:pt x="450892" y="1857058"/>
                </a:lnTo>
                <a:lnTo>
                  <a:pt x="457248" y="1856106"/>
                </a:lnTo>
                <a:lnTo>
                  <a:pt x="463603" y="1855788"/>
                </a:lnTo>
                <a:close/>
                <a:moveTo>
                  <a:pt x="587375" y="1608138"/>
                </a:moveTo>
                <a:lnTo>
                  <a:pt x="958851" y="1608138"/>
                </a:lnTo>
                <a:lnTo>
                  <a:pt x="965201" y="1608456"/>
                </a:lnTo>
                <a:lnTo>
                  <a:pt x="971551" y="1609408"/>
                </a:lnTo>
                <a:lnTo>
                  <a:pt x="977266" y="1610996"/>
                </a:lnTo>
                <a:lnTo>
                  <a:pt x="982981" y="1612901"/>
                </a:lnTo>
                <a:lnTo>
                  <a:pt x="988378" y="1615758"/>
                </a:lnTo>
                <a:lnTo>
                  <a:pt x="993458" y="1618616"/>
                </a:lnTo>
                <a:lnTo>
                  <a:pt x="998221" y="1622426"/>
                </a:lnTo>
                <a:lnTo>
                  <a:pt x="1002348" y="1626236"/>
                </a:lnTo>
                <a:lnTo>
                  <a:pt x="1006793" y="1630998"/>
                </a:lnTo>
                <a:lnTo>
                  <a:pt x="1010286" y="1635761"/>
                </a:lnTo>
                <a:lnTo>
                  <a:pt x="1013461" y="1640841"/>
                </a:lnTo>
                <a:lnTo>
                  <a:pt x="1015683" y="1646238"/>
                </a:lnTo>
                <a:lnTo>
                  <a:pt x="1017588" y="1651636"/>
                </a:lnTo>
                <a:lnTo>
                  <a:pt x="1019176" y="1657668"/>
                </a:lnTo>
                <a:lnTo>
                  <a:pt x="1020446" y="1663701"/>
                </a:lnTo>
                <a:lnTo>
                  <a:pt x="1020763" y="1670051"/>
                </a:lnTo>
                <a:lnTo>
                  <a:pt x="1020446" y="1676401"/>
                </a:lnTo>
                <a:lnTo>
                  <a:pt x="1019176" y="1682751"/>
                </a:lnTo>
                <a:lnTo>
                  <a:pt x="1017588" y="1688466"/>
                </a:lnTo>
                <a:lnTo>
                  <a:pt x="1015683" y="1694498"/>
                </a:lnTo>
                <a:lnTo>
                  <a:pt x="1013461" y="1699578"/>
                </a:lnTo>
                <a:lnTo>
                  <a:pt x="1010286" y="1704658"/>
                </a:lnTo>
                <a:lnTo>
                  <a:pt x="1006793" y="1709738"/>
                </a:lnTo>
                <a:lnTo>
                  <a:pt x="1002348" y="1713866"/>
                </a:lnTo>
                <a:lnTo>
                  <a:pt x="998221" y="1717993"/>
                </a:lnTo>
                <a:lnTo>
                  <a:pt x="993458" y="1721486"/>
                </a:lnTo>
                <a:lnTo>
                  <a:pt x="988378" y="1724661"/>
                </a:lnTo>
                <a:lnTo>
                  <a:pt x="982981" y="1727201"/>
                </a:lnTo>
                <a:lnTo>
                  <a:pt x="977266" y="1729106"/>
                </a:lnTo>
                <a:lnTo>
                  <a:pt x="971551" y="1730693"/>
                </a:lnTo>
                <a:lnTo>
                  <a:pt x="965201" y="1731646"/>
                </a:lnTo>
                <a:lnTo>
                  <a:pt x="958851" y="1731963"/>
                </a:lnTo>
                <a:lnTo>
                  <a:pt x="587375" y="1731963"/>
                </a:lnTo>
                <a:lnTo>
                  <a:pt x="581343" y="1731646"/>
                </a:lnTo>
                <a:lnTo>
                  <a:pt x="575310" y="1730693"/>
                </a:lnTo>
                <a:lnTo>
                  <a:pt x="568960" y="1729106"/>
                </a:lnTo>
                <a:lnTo>
                  <a:pt x="563563" y="1727201"/>
                </a:lnTo>
                <a:lnTo>
                  <a:pt x="558165" y="1724661"/>
                </a:lnTo>
                <a:lnTo>
                  <a:pt x="553085" y="1721486"/>
                </a:lnTo>
                <a:lnTo>
                  <a:pt x="548323" y="1717993"/>
                </a:lnTo>
                <a:lnTo>
                  <a:pt x="543878" y="1713866"/>
                </a:lnTo>
                <a:lnTo>
                  <a:pt x="539750" y="1709738"/>
                </a:lnTo>
                <a:lnTo>
                  <a:pt x="536258" y="1704658"/>
                </a:lnTo>
                <a:lnTo>
                  <a:pt x="533083" y="1699578"/>
                </a:lnTo>
                <a:lnTo>
                  <a:pt x="530543" y="1694498"/>
                </a:lnTo>
                <a:lnTo>
                  <a:pt x="528320" y="1688466"/>
                </a:lnTo>
                <a:lnTo>
                  <a:pt x="527050" y="1682751"/>
                </a:lnTo>
                <a:lnTo>
                  <a:pt x="526098" y="1676401"/>
                </a:lnTo>
                <a:lnTo>
                  <a:pt x="525463" y="1670051"/>
                </a:lnTo>
                <a:lnTo>
                  <a:pt x="526098" y="1663701"/>
                </a:lnTo>
                <a:lnTo>
                  <a:pt x="527050" y="1657668"/>
                </a:lnTo>
                <a:lnTo>
                  <a:pt x="528320" y="1651636"/>
                </a:lnTo>
                <a:lnTo>
                  <a:pt x="530543" y="1646238"/>
                </a:lnTo>
                <a:lnTo>
                  <a:pt x="533083" y="1640841"/>
                </a:lnTo>
                <a:lnTo>
                  <a:pt x="536258" y="1635761"/>
                </a:lnTo>
                <a:lnTo>
                  <a:pt x="539750" y="1630998"/>
                </a:lnTo>
                <a:lnTo>
                  <a:pt x="543878" y="1626236"/>
                </a:lnTo>
                <a:lnTo>
                  <a:pt x="548323" y="1622426"/>
                </a:lnTo>
                <a:lnTo>
                  <a:pt x="553085" y="1618616"/>
                </a:lnTo>
                <a:lnTo>
                  <a:pt x="558165" y="1615758"/>
                </a:lnTo>
                <a:lnTo>
                  <a:pt x="563563" y="1612901"/>
                </a:lnTo>
                <a:lnTo>
                  <a:pt x="568960" y="1610996"/>
                </a:lnTo>
                <a:lnTo>
                  <a:pt x="575310" y="1609408"/>
                </a:lnTo>
                <a:lnTo>
                  <a:pt x="581343" y="1608456"/>
                </a:lnTo>
                <a:lnTo>
                  <a:pt x="587375" y="1608138"/>
                </a:lnTo>
                <a:close/>
                <a:moveTo>
                  <a:pt x="711201" y="1362075"/>
                </a:moveTo>
                <a:lnTo>
                  <a:pt x="835026" y="1362075"/>
                </a:lnTo>
                <a:lnTo>
                  <a:pt x="841376" y="1362710"/>
                </a:lnTo>
                <a:lnTo>
                  <a:pt x="847726" y="1363345"/>
                </a:lnTo>
                <a:lnTo>
                  <a:pt x="853441" y="1364933"/>
                </a:lnTo>
                <a:lnTo>
                  <a:pt x="859473" y="1366838"/>
                </a:lnTo>
                <a:lnTo>
                  <a:pt x="864553" y="1369695"/>
                </a:lnTo>
                <a:lnTo>
                  <a:pt x="869633" y="1372870"/>
                </a:lnTo>
                <a:lnTo>
                  <a:pt x="874713" y="1376363"/>
                </a:lnTo>
                <a:lnTo>
                  <a:pt x="879158" y="1380173"/>
                </a:lnTo>
                <a:lnTo>
                  <a:pt x="882968" y="1384618"/>
                </a:lnTo>
                <a:lnTo>
                  <a:pt x="886461" y="1389380"/>
                </a:lnTo>
                <a:lnTo>
                  <a:pt x="889636" y="1394460"/>
                </a:lnTo>
                <a:lnTo>
                  <a:pt x="892493" y="1399858"/>
                </a:lnTo>
                <a:lnTo>
                  <a:pt x="894398" y="1405573"/>
                </a:lnTo>
                <a:lnTo>
                  <a:pt x="895986" y="1411605"/>
                </a:lnTo>
                <a:lnTo>
                  <a:pt x="896621" y="1417320"/>
                </a:lnTo>
                <a:lnTo>
                  <a:pt x="896938" y="1423670"/>
                </a:lnTo>
                <a:lnTo>
                  <a:pt x="896621" y="1430338"/>
                </a:lnTo>
                <a:lnTo>
                  <a:pt x="895986" y="1436370"/>
                </a:lnTo>
                <a:lnTo>
                  <a:pt x="894398" y="1442403"/>
                </a:lnTo>
                <a:lnTo>
                  <a:pt x="892493" y="1448118"/>
                </a:lnTo>
                <a:lnTo>
                  <a:pt x="889636" y="1453515"/>
                </a:lnTo>
                <a:lnTo>
                  <a:pt x="886461" y="1458595"/>
                </a:lnTo>
                <a:lnTo>
                  <a:pt x="882968" y="1463358"/>
                </a:lnTo>
                <a:lnTo>
                  <a:pt x="879158" y="1467485"/>
                </a:lnTo>
                <a:lnTo>
                  <a:pt x="874713" y="1471930"/>
                </a:lnTo>
                <a:lnTo>
                  <a:pt x="869633" y="1475423"/>
                </a:lnTo>
                <a:lnTo>
                  <a:pt x="864553" y="1478598"/>
                </a:lnTo>
                <a:lnTo>
                  <a:pt x="859473" y="1480820"/>
                </a:lnTo>
                <a:lnTo>
                  <a:pt x="853441" y="1483360"/>
                </a:lnTo>
                <a:lnTo>
                  <a:pt x="847726" y="1484313"/>
                </a:lnTo>
                <a:lnTo>
                  <a:pt x="841376" y="1485583"/>
                </a:lnTo>
                <a:lnTo>
                  <a:pt x="835026" y="1485900"/>
                </a:lnTo>
                <a:lnTo>
                  <a:pt x="711201" y="1485900"/>
                </a:lnTo>
                <a:lnTo>
                  <a:pt x="705168" y="1485583"/>
                </a:lnTo>
                <a:lnTo>
                  <a:pt x="698818" y="1484313"/>
                </a:lnTo>
                <a:lnTo>
                  <a:pt x="692786" y="1483360"/>
                </a:lnTo>
                <a:lnTo>
                  <a:pt x="687388" y="1480820"/>
                </a:lnTo>
                <a:lnTo>
                  <a:pt x="681991" y="1478598"/>
                </a:lnTo>
                <a:lnTo>
                  <a:pt x="676911" y="1475423"/>
                </a:lnTo>
                <a:lnTo>
                  <a:pt x="672148" y="1471930"/>
                </a:lnTo>
                <a:lnTo>
                  <a:pt x="667703" y="1467485"/>
                </a:lnTo>
                <a:lnTo>
                  <a:pt x="663576" y="1463358"/>
                </a:lnTo>
                <a:lnTo>
                  <a:pt x="660083" y="1458595"/>
                </a:lnTo>
                <a:lnTo>
                  <a:pt x="656908" y="1453515"/>
                </a:lnTo>
                <a:lnTo>
                  <a:pt x="654368" y="1448118"/>
                </a:lnTo>
                <a:lnTo>
                  <a:pt x="652463" y="1442403"/>
                </a:lnTo>
                <a:lnTo>
                  <a:pt x="650876" y="1436370"/>
                </a:lnTo>
                <a:lnTo>
                  <a:pt x="649923" y="1430338"/>
                </a:lnTo>
                <a:lnTo>
                  <a:pt x="649288" y="1423670"/>
                </a:lnTo>
                <a:lnTo>
                  <a:pt x="649923" y="1417320"/>
                </a:lnTo>
                <a:lnTo>
                  <a:pt x="650876" y="1411605"/>
                </a:lnTo>
                <a:lnTo>
                  <a:pt x="652463" y="1405573"/>
                </a:lnTo>
                <a:lnTo>
                  <a:pt x="654368" y="1399858"/>
                </a:lnTo>
                <a:lnTo>
                  <a:pt x="656908" y="1394460"/>
                </a:lnTo>
                <a:lnTo>
                  <a:pt x="660083" y="1389380"/>
                </a:lnTo>
                <a:lnTo>
                  <a:pt x="663576" y="1384618"/>
                </a:lnTo>
                <a:lnTo>
                  <a:pt x="667703" y="1380173"/>
                </a:lnTo>
                <a:lnTo>
                  <a:pt x="672148" y="1376363"/>
                </a:lnTo>
                <a:lnTo>
                  <a:pt x="676911" y="1372870"/>
                </a:lnTo>
                <a:lnTo>
                  <a:pt x="681991" y="1369695"/>
                </a:lnTo>
                <a:lnTo>
                  <a:pt x="687388" y="1366838"/>
                </a:lnTo>
                <a:lnTo>
                  <a:pt x="692786" y="1364933"/>
                </a:lnTo>
                <a:lnTo>
                  <a:pt x="698818" y="1363345"/>
                </a:lnTo>
                <a:lnTo>
                  <a:pt x="705168" y="1362710"/>
                </a:lnTo>
                <a:lnTo>
                  <a:pt x="711201" y="1362075"/>
                </a:lnTo>
                <a:close/>
                <a:moveTo>
                  <a:pt x="1181793" y="1068388"/>
                </a:moveTo>
                <a:lnTo>
                  <a:pt x="1199238" y="1082973"/>
                </a:lnTo>
                <a:lnTo>
                  <a:pt x="1215731" y="1097240"/>
                </a:lnTo>
                <a:lnTo>
                  <a:pt x="1231590" y="1112142"/>
                </a:lnTo>
                <a:lnTo>
                  <a:pt x="1247448" y="1127044"/>
                </a:lnTo>
                <a:lnTo>
                  <a:pt x="1262038" y="1142262"/>
                </a:lnTo>
                <a:lnTo>
                  <a:pt x="1276628" y="1157164"/>
                </a:lnTo>
                <a:lnTo>
                  <a:pt x="1290267" y="1172700"/>
                </a:lnTo>
                <a:lnTo>
                  <a:pt x="1304222" y="1188236"/>
                </a:lnTo>
                <a:lnTo>
                  <a:pt x="1316909" y="1203772"/>
                </a:lnTo>
                <a:lnTo>
                  <a:pt x="1329596" y="1219308"/>
                </a:lnTo>
                <a:lnTo>
                  <a:pt x="1341332" y="1235160"/>
                </a:lnTo>
                <a:lnTo>
                  <a:pt x="1353067" y="1250696"/>
                </a:lnTo>
                <a:lnTo>
                  <a:pt x="1363851" y="1266866"/>
                </a:lnTo>
                <a:lnTo>
                  <a:pt x="1374952" y="1282402"/>
                </a:lnTo>
                <a:lnTo>
                  <a:pt x="1385102" y="1298572"/>
                </a:lnTo>
                <a:lnTo>
                  <a:pt x="1394934" y="1314425"/>
                </a:lnTo>
                <a:lnTo>
                  <a:pt x="1404132" y="1330278"/>
                </a:lnTo>
                <a:lnTo>
                  <a:pt x="1413330" y="1346131"/>
                </a:lnTo>
                <a:lnTo>
                  <a:pt x="1421894" y="1362301"/>
                </a:lnTo>
                <a:lnTo>
                  <a:pt x="1430141" y="1377837"/>
                </a:lnTo>
                <a:lnTo>
                  <a:pt x="1438070" y="1394007"/>
                </a:lnTo>
                <a:lnTo>
                  <a:pt x="1445365" y="1409543"/>
                </a:lnTo>
                <a:lnTo>
                  <a:pt x="1452343" y="1425079"/>
                </a:lnTo>
                <a:lnTo>
                  <a:pt x="1459003" y="1440931"/>
                </a:lnTo>
                <a:lnTo>
                  <a:pt x="1465664" y="1456467"/>
                </a:lnTo>
                <a:lnTo>
                  <a:pt x="1471690" y="1471686"/>
                </a:lnTo>
                <a:lnTo>
                  <a:pt x="1477399" y="1486905"/>
                </a:lnTo>
                <a:lnTo>
                  <a:pt x="1483109" y="1502124"/>
                </a:lnTo>
                <a:lnTo>
                  <a:pt x="1488183" y="1517025"/>
                </a:lnTo>
                <a:lnTo>
                  <a:pt x="1492624" y="1531927"/>
                </a:lnTo>
                <a:lnTo>
                  <a:pt x="1501822" y="1561413"/>
                </a:lnTo>
                <a:lnTo>
                  <a:pt x="1506579" y="1577901"/>
                </a:lnTo>
                <a:lnTo>
                  <a:pt x="1510703" y="1594705"/>
                </a:lnTo>
                <a:lnTo>
                  <a:pt x="1514509" y="1611192"/>
                </a:lnTo>
                <a:lnTo>
                  <a:pt x="1518315" y="1627045"/>
                </a:lnTo>
                <a:lnTo>
                  <a:pt x="1521804" y="1643532"/>
                </a:lnTo>
                <a:lnTo>
                  <a:pt x="1524976" y="1659067"/>
                </a:lnTo>
                <a:lnTo>
                  <a:pt x="1530685" y="1690773"/>
                </a:lnTo>
                <a:lnTo>
                  <a:pt x="1535125" y="1721528"/>
                </a:lnTo>
                <a:lnTo>
                  <a:pt x="1538931" y="1751014"/>
                </a:lnTo>
                <a:lnTo>
                  <a:pt x="1541786" y="1780184"/>
                </a:lnTo>
                <a:lnTo>
                  <a:pt x="1543689" y="1807451"/>
                </a:lnTo>
                <a:lnTo>
                  <a:pt x="1545275" y="1834084"/>
                </a:lnTo>
                <a:lnTo>
                  <a:pt x="1545909" y="1859448"/>
                </a:lnTo>
                <a:lnTo>
                  <a:pt x="1546226" y="1883228"/>
                </a:lnTo>
                <a:lnTo>
                  <a:pt x="1546226" y="1905739"/>
                </a:lnTo>
                <a:lnTo>
                  <a:pt x="1545592" y="1926665"/>
                </a:lnTo>
                <a:lnTo>
                  <a:pt x="1544640" y="1946005"/>
                </a:lnTo>
                <a:lnTo>
                  <a:pt x="1543689" y="1963443"/>
                </a:lnTo>
                <a:lnTo>
                  <a:pt x="1542420" y="1979613"/>
                </a:lnTo>
                <a:lnTo>
                  <a:pt x="1286461" y="1979613"/>
                </a:lnTo>
                <a:lnTo>
                  <a:pt x="1288681" y="1961224"/>
                </a:lnTo>
                <a:lnTo>
                  <a:pt x="1289632" y="1948859"/>
                </a:lnTo>
                <a:lnTo>
                  <a:pt x="1290901" y="1934591"/>
                </a:lnTo>
                <a:lnTo>
                  <a:pt x="1291535" y="1919055"/>
                </a:lnTo>
                <a:lnTo>
                  <a:pt x="1291853" y="1900983"/>
                </a:lnTo>
                <a:lnTo>
                  <a:pt x="1292487" y="1881642"/>
                </a:lnTo>
                <a:lnTo>
                  <a:pt x="1291853" y="1861033"/>
                </a:lnTo>
                <a:lnTo>
                  <a:pt x="1291218" y="1839156"/>
                </a:lnTo>
                <a:lnTo>
                  <a:pt x="1289950" y="1815694"/>
                </a:lnTo>
                <a:lnTo>
                  <a:pt x="1287729" y="1791281"/>
                </a:lnTo>
                <a:lnTo>
                  <a:pt x="1284875" y="1765916"/>
                </a:lnTo>
                <a:lnTo>
                  <a:pt x="1281069" y="1739283"/>
                </a:lnTo>
                <a:lnTo>
                  <a:pt x="1276311" y="1712016"/>
                </a:lnTo>
                <a:lnTo>
                  <a:pt x="1273456" y="1698383"/>
                </a:lnTo>
                <a:lnTo>
                  <a:pt x="1270919" y="1684115"/>
                </a:lnTo>
                <a:lnTo>
                  <a:pt x="1267430" y="1669847"/>
                </a:lnTo>
                <a:lnTo>
                  <a:pt x="1263624" y="1655263"/>
                </a:lnTo>
                <a:lnTo>
                  <a:pt x="1259818" y="1640678"/>
                </a:lnTo>
                <a:lnTo>
                  <a:pt x="1256012" y="1626410"/>
                </a:lnTo>
                <a:lnTo>
                  <a:pt x="1251254" y="1611509"/>
                </a:lnTo>
                <a:lnTo>
                  <a:pt x="1246497" y="1596607"/>
                </a:lnTo>
                <a:lnTo>
                  <a:pt x="1241105" y="1581705"/>
                </a:lnTo>
                <a:lnTo>
                  <a:pt x="1235713" y="1566803"/>
                </a:lnTo>
                <a:lnTo>
                  <a:pt x="1229686" y="1551902"/>
                </a:lnTo>
                <a:lnTo>
                  <a:pt x="1223343" y="1536683"/>
                </a:lnTo>
                <a:lnTo>
                  <a:pt x="1216365" y="1521781"/>
                </a:lnTo>
                <a:lnTo>
                  <a:pt x="1209387" y="1506880"/>
                </a:lnTo>
                <a:lnTo>
                  <a:pt x="1201775" y="1491661"/>
                </a:lnTo>
                <a:lnTo>
                  <a:pt x="1194163" y="1476759"/>
                </a:lnTo>
                <a:lnTo>
                  <a:pt x="1185599" y="1461540"/>
                </a:lnTo>
                <a:lnTo>
                  <a:pt x="1176718" y="1446638"/>
                </a:lnTo>
                <a:lnTo>
                  <a:pt x="1167520" y="1431737"/>
                </a:lnTo>
                <a:lnTo>
                  <a:pt x="1157688" y="1416835"/>
                </a:lnTo>
                <a:lnTo>
                  <a:pt x="1147538" y="1402567"/>
                </a:lnTo>
                <a:lnTo>
                  <a:pt x="1136437" y="1387666"/>
                </a:lnTo>
                <a:lnTo>
                  <a:pt x="1125653" y="1373081"/>
                </a:lnTo>
                <a:lnTo>
                  <a:pt x="1113918" y="1359130"/>
                </a:lnTo>
                <a:lnTo>
                  <a:pt x="1101231" y="1344545"/>
                </a:lnTo>
                <a:lnTo>
                  <a:pt x="1088861" y="1330595"/>
                </a:lnTo>
                <a:lnTo>
                  <a:pt x="1075540" y="1316961"/>
                </a:lnTo>
                <a:lnTo>
                  <a:pt x="1061267" y="1303011"/>
                </a:lnTo>
                <a:lnTo>
                  <a:pt x="1046994" y="1289377"/>
                </a:lnTo>
                <a:lnTo>
                  <a:pt x="1032087" y="1276061"/>
                </a:lnTo>
                <a:lnTo>
                  <a:pt x="1016228" y="1263062"/>
                </a:lnTo>
                <a:lnTo>
                  <a:pt x="1000052" y="1250379"/>
                </a:lnTo>
                <a:lnTo>
                  <a:pt x="983242" y="1237697"/>
                </a:lnTo>
                <a:lnTo>
                  <a:pt x="965798" y="1225332"/>
                </a:lnTo>
                <a:lnTo>
                  <a:pt x="947402" y="1213283"/>
                </a:lnTo>
                <a:lnTo>
                  <a:pt x="928688" y="1201552"/>
                </a:lnTo>
                <a:lnTo>
                  <a:pt x="946767" y="1194260"/>
                </a:lnTo>
                <a:lnTo>
                  <a:pt x="964212" y="1186968"/>
                </a:lnTo>
                <a:lnTo>
                  <a:pt x="981973" y="1179358"/>
                </a:lnTo>
                <a:lnTo>
                  <a:pt x="998784" y="1171749"/>
                </a:lnTo>
                <a:lnTo>
                  <a:pt x="1015594" y="1163822"/>
                </a:lnTo>
                <a:lnTo>
                  <a:pt x="1032087" y="1155896"/>
                </a:lnTo>
                <a:lnTo>
                  <a:pt x="1048580" y="1147652"/>
                </a:lnTo>
                <a:lnTo>
                  <a:pt x="1064122" y="1139726"/>
                </a:lnTo>
                <a:lnTo>
                  <a:pt x="1079663" y="1130848"/>
                </a:lnTo>
                <a:lnTo>
                  <a:pt x="1095522" y="1122288"/>
                </a:lnTo>
                <a:lnTo>
                  <a:pt x="1110429" y="1113727"/>
                </a:lnTo>
                <a:lnTo>
                  <a:pt x="1125336" y="1105167"/>
                </a:lnTo>
                <a:lnTo>
                  <a:pt x="1139609" y="1096289"/>
                </a:lnTo>
                <a:lnTo>
                  <a:pt x="1154199" y="1087094"/>
                </a:lnTo>
                <a:lnTo>
                  <a:pt x="1168155" y="1077900"/>
                </a:lnTo>
                <a:lnTo>
                  <a:pt x="1181793" y="1068388"/>
                </a:lnTo>
                <a:close/>
                <a:moveTo>
                  <a:pt x="711201" y="495300"/>
                </a:moveTo>
                <a:lnTo>
                  <a:pt x="835026" y="495300"/>
                </a:lnTo>
                <a:lnTo>
                  <a:pt x="841376" y="495617"/>
                </a:lnTo>
                <a:lnTo>
                  <a:pt x="847726" y="496570"/>
                </a:lnTo>
                <a:lnTo>
                  <a:pt x="853441" y="498157"/>
                </a:lnTo>
                <a:lnTo>
                  <a:pt x="859473" y="500062"/>
                </a:lnTo>
                <a:lnTo>
                  <a:pt x="864553" y="502602"/>
                </a:lnTo>
                <a:lnTo>
                  <a:pt x="869633" y="505777"/>
                </a:lnTo>
                <a:lnTo>
                  <a:pt x="874713" y="509270"/>
                </a:lnTo>
                <a:lnTo>
                  <a:pt x="879158" y="513397"/>
                </a:lnTo>
                <a:lnTo>
                  <a:pt x="882968" y="518160"/>
                </a:lnTo>
                <a:lnTo>
                  <a:pt x="886461" y="522605"/>
                </a:lnTo>
                <a:lnTo>
                  <a:pt x="889636" y="527685"/>
                </a:lnTo>
                <a:lnTo>
                  <a:pt x="892493" y="533400"/>
                </a:lnTo>
                <a:lnTo>
                  <a:pt x="894398" y="538797"/>
                </a:lnTo>
                <a:lnTo>
                  <a:pt x="895986" y="544512"/>
                </a:lnTo>
                <a:lnTo>
                  <a:pt x="896621" y="550862"/>
                </a:lnTo>
                <a:lnTo>
                  <a:pt x="896938" y="557212"/>
                </a:lnTo>
                <a:lnTo>
                  <a:pt x="896621" y="563562"/>
                </a:lnTo>
                <a:lnTo>
                  <a:pt x="895986" y="569595"/>
                </a:lnTo>
                <a:lnTo>
                  <a:pt x="894398" y="575627"/>
                </a:lnTo>
                <a:lnTo>
                  <a:pt x="892493" y="581342"/>
                </a:lnTo>
                <a:lnTo>
                  <a:pt x="889636" y="586740"/>
                </a:lnTo>
                <a:lnTo>
                  <a:pt x="886461" y="591820"/>
                </a:lnTo>
                <a:lnTo>
                  <a:pt x="882968" y="596265"/>
                </a:lnTo>
                <a:lnTo>
                  <a:pt x="879158" y="601027"/>
                </a:lnTo>
                <a:lnTo>
                  <a:pt x="874713" y="605155"/>
                </a:lnTo>
                <a:lnTo>
                  <a:pt x="869633" y="608647"/>
                </a:lnTo>
                <a:lnTo>
                  <a:pt x="864553" y="611822"/>
                </a:lnTo>
                <a:lnTo>
                  <a:pt x="859473" y="614045"/>
                </a:lnTo>
                <a:lnTo>
                  <a:pt x="853441" y="616267"/>
                </a:lnTo>
                <a:lnTo>
                  <a:pt x="847726" y="617855"/>
                </a:lnTo>
                <a:lnTo>
                  <a:pt x="841376" y="618807"/>
                </a:lnTo>
                <a:lnTo>
                  <a:pt x="835026" y="619125"/>
                </a:lnTo>
                <a:lnTo>
                  <a:pt x="711201" y="619125"/>
                </a:lnTo>
                <a:lnTo>
                  <a:pt x="705168" y="618807"/>
                </a:lnTo>
                <a:lnTo>
                  <a:pt x="698818" y="617855"/>
                </a:lnTo>
                <a:lnTo>
                  <a:pt x="692786" y="616267"/>
                </a:lnTo>
                <a:lnTo>
                  <a:pt x="687388" y="614045"/>
                </a:lnTo>
                <a:lnTo>
                  <a:pt x="681991" y="611822"/>
                </a:lnTo>
                <a:lnTo>
                  <a:pt x="676911" y="608647"/>
                </a:lnTo>
                <a:lnTo>
                  <a:pt x="672148" y="605155"/>
                </a:lnTo>
                <a:lnTo>
                  <a:pt x="667703" y="601027"/>
                </a:lnTo>
                <a:lnTo>
                  <a:pt x="663576" y="596265"/>
                </a:lnTo>
                <a:lnTo>
                  <a:pt x="660083" y="591820"/>
                </a:lnTo>
                <a:lnTo>
                  <a:pt x="656908" y="586740"/>
                </a:lnTo>
                <a:lnTo>
                  <a:pt x="654368" y="581342"/>
                </a:lnTo>
                <a:lnTo>
                  <a:pt x="652463" y="575627"/>
                </a:lnTo>
                <a:lnTo>
                  <a:pt x="650876" y="569595"/>
                </a:lnTo>
                <a:lnTo>
                  <a:pt x="649923" y="563562"/>
                </a:lnTo>
                <a:lnTo>
                  <a:pt x="649288" y="557212"/>
                </a:lnTo>
                <a:lnTo>
                  <a:pt x="649923" y="550862"/>
                </a:lnTo>
                <a:lnTo>
                  <a:pt x="650876" y="544512"/>
                </a:lnTo>
                <a:lnTo>
                  <a:pt x="652463" y="538797"/>
                </a:lnTo>
                <a:lnTo>
                  <a:pt x="654368" y="533400"/>
                </a:lnTo>
                <a:lnTo>
                  <a:pt x="656908" y="527685"/>
                </a:lnTo>
                <a:lnTo>
                  <a:pt x="660083" y="522605"/>
                </a:lnTo>
                <a:lnTo>
                  <a:pt x="663576" y="518160"/>
                </a:lnTo>
                <a:lnTo>
                  <a:pt x="667703" y="513397"/>
                </a:lnTo>
                <a:lnTo>
                  <a:pt x="672148" y="509270"/>
                </a:lnTo>
                <a:lnTo>
                  <a:pt x="676911" y="505777"/>
                </a:lnTo>
                <a:lnTo>
                  <a:pt x="681991" y="502602"/>
                </a:lnTo>
                <a:lnTo>
                  <a:pt x="687388" y="500062"/>
                </a:lnTo>
                <a:lnTo>
                  <a:pt x="692786" y="498157"/>
                </a:lnTo>
                <a:lnTo>
                  <a:pt x="698818" y="496570"/>
                </a:lnTo>
                <a:lnTo>
                  <a:pt x="705168" y="495617"/>
                </a:lnTo>
                <a:lnTo>
                  <a:pt x="711201" y="495300"/>
                </a:lnTo>
                <a:close/>
                <a:moveTo>
                  <a:pt x="587375" y="247650"/>
                </a:moveTo>
                <a:lnTo>
                  <a:pt x="958851" y="247650"/>
                </a:lnTo>
                <a:lnTo>
                  <a:pt x="965201" y="247967"/>
                </a:lnTo>
                <a:lnTo>
                  <a:pt x="971551" y="249237"/>
                </a:lnTo>
                <a:lnTo>
                  <a:pt x="977266" y="250507"/>
                </a:lnTo>
                <a:lnTo>
                  <a:pt x="982981" y="252730"/>
                </a:lnTo>
                <a:lnTo>
                  <a:pt x="988378" y="255587"/>
                </a:lnTo>
                <a:lnTo>
                  <a:pt x="993458" y="258127"/>
                </a:lnTo>
                <a:lnTo>
                  <a:pt x="998221" y="262255"/>
                </a:lnTo>
                <a:lnTo>
                  <a:pt x="1002348" y="266065"/>
                </a:lnTo>
                <a:lnTo>
                  <a:pt x="1006793" y="270510"/>
                </a:lnTo>
                <a:lnTo>
                  <a:pt x="1010286" y="274955"/>
                </a:lnTo>
                <a:lnTo>
                  <a:pt x="1013461" y="280352"/>
                </a:lnTo>
                <a:lnTo>
                  <a:pt x="1015683" y="285750"/>
                </a:lnTo>
                <a:lnTo>
                  <a:pt x="1017588" y="291465"/>
                </a:lnTo>
                <a:lnTo>
                  <a:pt x="1019176" y="297497"/>
                </a:lnTo>
                <a:lnTo>
                  <a:pt x="1020446" y="303212"/>
                </a:lnTo>
                <a:lnTo>
                  <a:pt x="1020763" y="309880"/>
                </a:lnTo>
                <a:lnTo>
                  <a:pt x="1020446" y="316230"/>
                </a:lnTo>
                <a:lnTo>
                  <a:pt x="1019176" y="322262"/>
                </a:lnTo>
                <a:lnTo>
                  <a:pt x="1017588" y="328295"/>
                </a:lnTo>
                <a:lnTo>
                  <a:pt x="1015683" y="334010"/>
                </a:lnTo>
                <a:lnTo>
                  <a:pt x="1013461" y="339407"/>
                </a:lnTo>
                <a:lnTo>
                  <a:pt x="1010286" y="344487"/>
                </a:lnTo>
                <a:lnTo>
                  <a:pt x="1006793" y="349250"/>
                </a:lnTo>
                <a:lnTo>
                  <a:pt x="1002348" y="353377"/>
                </a:lnTo>
                <a:lnTo>
                  <a:pt x="998221" y="357505"/>
                </a:lnTo>
                <a:lnTo>
                  <a:pt x="993458" y="360997"/>
                </a:lnTo>
                <a:lnTo>
                  <a:pt x="988378" y="364172"/>
                </a:lnTo>
                <a:lnTo>
                  <a:pt x="982981" y="366712"/>
                </a:lnTo>
                <a:lnTo>
                  <a:pt x="977266" y="368617"/>
                </a:lnTo>
                <a:lnTo>
                  <a:pt x="971551" y="370205"/>
                </a:lnTo>
                <a:lnTo>
                  <a:pt x="965201" y="371475"/>
                </a:lnTo>
                <a:lnTo>
                  <a:pt x="958851" y="371475"/>
                </a:lnTo>
                <a:lnTo>
                  <a:pt x="587375" y="371475"/>
                </a:lnTo>
                <a:lnTo>
                  <a:pt x="581343" y="371475"/>
                </a:lnTo>
                <a:lnTo>
                  <a:pt x="575310" y="370205"/>
                </a:lnTo>
                <a:lnTo>
                  <a:pt x="568960" y="368617"/>
                </a:lnTo>
                <a:lnTo>
                  <a:pt x="563563" y="366712"/>
                </a:lnTo>
                <a:lnTo>
                  <a:pt x="558165" y="364172"/>
                </a:lnTo>
                <a:lnTo>
                  <a:pt x="553085" y="360997"/>
                </a:lnTo>
                <a:lnTo>
                  <a:pt x="548323" y="357505"/>
                </a:lnTo>
                <a:lnTo>
                  <a:pt x="543878" y="353377"/>
                </a:lnTo>
                <a:lnTo>
                  <a:pt x="539750" y="349250"/>
                </a:lnTo>
                <a:lnTo>
                  <a:pt x="536258" y="344487"/>
                </a:lnTo>
                <a:lnTo>
                  <a:pt x="533083" y="339407"/>
                </a:lnTo>
                <a:lnTo>
                  <a:pt x="530543" y="334010"/>
                </a:lnTo>
                <a:lnTo>
                  <a:pt x="528320" y="328295"/>
                </a:lnTo>
                <a:lnTo>
                  <a:pt x="527050" y="322262"/>
                </a:lnTo>
                <a:lnTo>
                  <a:pt x="526098" y="316230"/>
                </a:lnTo>
                <a:lnTo>
                  <a:pt x="525463" y="309880"/>
                </a:lnTo>
                <a:lnTo>
                  <a:pt x="526098" y="303212"/>
                </a:lnTo>
                <a:lnTo>
                  <a:pt x="527050" y="297497"/>
                </a:lnTo>
                <a:lnTo>
                  <a:pt x="528320" y="291465"/>
                </a:lnTo>
                <a:lnTo>
                  <a:pt x="530543" y="285750"/>
                </a:lnTo>
                <a:lnTo>
                  <a:pt x="533083" y="280352"/>
                </a:lnTo>
                <a:lnTo>
                  <a:pt x="536258" y="274955"/>
                </a:lnTo>
                <a:lnTo>
                  <a:pt x="539750" y="270510"/>
                </a:lnTo>
                <a:lnTo>
                  <a:pt x="543878" y="266065"/>
                </a:lnTo>
                <a:lnTo>
                  <a:pt x="548323" y="262255"/>
                </a:lnTo>
                <a:lnTo>
                  <a:pt x="553085" y="258127"/>
                </a:lnTo>
                <a:lnTo>
                  <a:pt x="558165" y="255587"/>
                </a:lnTo>
                <a:lnTo>
                  <a:pt x="563563" y="252730"/>
                </a:lnTo>
                <a:lnTo>
                  <a:pt x="568960" y="250507"/>
                </a:lnTo>
                <a:lnTo>
                  <a:pt x="575310" y="249237"/>
                </a:lnTo>
                <a:lnTo>
                  <a:pt x="581343" y="247967"/>
                </a:lnTo>
                <a:lnTo>
                  <a:pt x="587375" y="247650"/>
                </a:lnTo>
                <a:close/>
                <a:moveTo>
                  <a:pt x="1286299" y="0"/>
                </a:moveTo>
                <a:lnTo>
                  <a:pt x="1542417" y="0"/>
                </a:lnTo>
                <a:lnTo>
                  <a:pt x="1543686" y="15872"/>
                </a:lnTo>
                <a:lnTo>
                  <a:pt x="1544638" y="33332"/>
                </a:lnTo>
                <a:lnTo>
                  <a:pt x="1545590" y="53014"/>
                </a:lnTo>
                <a:lnTo>
                  <a:pt x="1546225" y="73648"/>
                </a:lnTo>
                <a:lnTo>
                  <a:pt x="1546225" y="96504"/>
                </a:lnTo>
                <a:lnTo>
                  <a:pt x="1545908" y="120313"/>
                </a:lnTo>
                <a:lnTo>
                  <a:pt x="1545273" y="145709"/>
                </a:lnTo>
                <a:lnTo>
                  <a:pt x="1543686" y="172057"/>
                </a:lnTo>
                <a:lnTo>
                  <a:pt x="1541782" y="199993"/>
                </a:lnTo>
                <a:lnTo>
                  <a:pt x="1538926" y="228881"/>
                </a:lnTo>
                <a:lnTo>
                  <a:pt x="1535117" y="258721"/>
                </a:lnTo>
                <a:lnTo>
                  <a:pt x="1530674" y="289196"/>
                </a:lnTo>
                <a:lnTo>
                  <a:pt x="1524961" y="320941"/>
                </a:lnTo>
                <a:lnTo>
                  <a:pt x="1521788" y="336496"/>
                </a:lnTo>
                <a:lnTo>
                  <a:pt x="1518297" y="353003"/>
                </a:lnTo>
                <a:lnTo>
                  <a:pt x="1514488" y="369193"/>
                </a:lnTo>
                <a:lnTo>
                  <a:pt x="1510680" y="385701"/>
                </a:lnTo>
                <a:lnTo>
                  <a:pt x="1506554" y="402525"/>
                </a:lnTo>
                <a:lnTo>
                  <a:pt x="1501793" y="419033"/>
                </a:lnTo>
                <a:lnTo>
                  <a:pt x="1495129" y="441254"/>
                </a:lnTo>
                <a:lnTo>
                  <a:pt x="1488147" y="463476"/>
                </a:lnTo>
                <a:lnTo>
                  <a:pt x="1479895" y="486332"/>
                </a:lnTo>
                <a:lnTo>
                  <a:pt x="1471009" y="509506"/>
                </a:lnTo>
                <a:lnTo>
                  <a:pt x="1461805" y="532997"/>
                </a:lnTo>
                <a:lnTo>
                  <a:pt x="1451966" y="556806"/>
                </a:lnTo>
                <a:lnTo>
                  <a:pt x="1440858" y="580297"/>
                </a:lnTo>
                <a:lnTo>
                  <a:pt x="1428798" y="604741"/>
                </a:lnTo>
                <a:lnTo>
                  <a:pt x="1416421" y="628549"/>
                </a:lnTo>
                <a:lnTo>
                  <a:pt x="1402774" y="652675"/>
                </a:lnTo>
                <a:lnTo>
                  <a:pt x="1388175" y="677119"/>
                </a:lnTo>
                <a:lnTo>
                  <a:pt x="1372941" y="700928"/>
                </a:lnTo>
                <a:lnTo>
                  <a:pt x="1356438" y="725371"/>
                </a:lnTo>
                <a:lnTo>
                  <a:pt x="1338665" y="749180"/>
                </a:lnTo>
                <a:lnTo>
                  <a:pt x="1329779" y="760925"/>
                </a:lnTo>
                <a:lnTo>
                  <a:pt x="1320258" y="772671"/>
                </a:lnTo>
                <a:lnTo>
                  <a:pt x="1310737" y="784417"/>
                </a:lnTo>
                <a:lnTo>
                  <a:pt x="1300898" y="796480"/>
                </a:lnTo>
                <a:lnTo>
                  <a:pt x="1290743" y="807908"/>
                </a:lnTo>
                <a:lnTo>
                  <a:pt x="1279952" y="819654"/>
                </a:lnTo>
                <a:lnTo>
                  <a:pt x="1269161" y="831399"/>
                </a:lnTo>
                <a:lnTo>
                  <a:pt x="1258054" y="842827"/>
                </a:lnTo>
                <a:lnTo>
                  <a:pt x="1246628" y="854256"/>
                </a:lnTo>
                <a:lnTo>
                  <a:pt x="1234886" y="865366"/>
                </a:lnTo>
                <a:lnTo>
                  <a:pt x="1222826" y="876794"/>
                </a:lnTo>
                <a:lnTo>
                  <a:pt x="1210765" y="887905"/>
                </a:lnTo>
                <a:lnTo>
                  <a:pt x="1198071" y="898698"/>
                </a:lnTo>
                <a:lnTo>
                  <a:pt x="1185376" y="909809"/>
                </a:lnTo>
                <a:lnTo>
                  <a:pt x="1172046" y="920285"/>
                </a:lnTo>
                <a:lnTo>
                  <a:pt x="1158082" y="931396"/>
                </a:lnTo>
                <a:lnTo>
                  <a:pt x="1144435" y="941872"/>
                </a:lnTo>
                <a:lnTo>
                  <a:pt x="1130154" y="952030"/>
                </a:lnTo>
                <a:lnTo>
                  <a:pt x="1115555" y="962188"/>
                </a:lnTo>
                <a:lnTo>
                  <a:pt x="1100638" y="972347"/>
                </a:lnTo>
                <a:lnTo>
                  <a:pt x="1085404" y="982505"/>
                </a:lnTo>
                <a:lnTo>
                  <a:pt x="1070171" y="992346"/>
                </a:lnTo>
                <a:lnTo>
                  <a:pt x="1053985" y="1001869"/>
                </a:lnTo>
                <a:lnTo>
                  <a:pt x="1037482" y="1011710"/>
                </a:lnTo>
                <a:lnTo>
                  <a:pt x="1021296" y="1020916"/>
                </a:lnTo>
                <a:lnTo>
                  <a:pt x="1004158" y="1030122"/>
                </a:lnTo>
                <a:lnTo>
                  <a:pt x="986703" y="1039011"/>
                </a:lnTo>
                <a:lnTo>
                  <a:pt x="968930" y="1047582"/>
                </a:lnTo>
                <a:lnTo>
                  <a:pt x="951157" y="1056153"/>
                </a:lnTo>
                <a:lnTo>
                  <a:pt x="932750" y="1065042"/>
                </a:lnTo>
                <a:lnTo>
                  <a:pt x="913707" y="1072978"/>
                </a:lnTo>
                <a:lnTo>
                  <a:pt x="894665" y="1080914"/>
                </a:lnTo>
                <a:lnTo>
                  <a:pt x="874671" y="1088850"/>
                </a:lnTo>
                <a:lnTo>
                  <a:pt x="854677" y="1096152"/>
                </a:lnTo>
                <a:lnTo>
                  <a:pt x="834365" y="1103771"/>
                </a:lnTo>
                <a:lnTo>
                  <a:pt x="813419" y="1110754"/>
                </a:lnTo>
                <a:lnTo>
                  <a:pt x="785490" y="1120595"/>
                </a:lnTo>
                <a:lnTo>
                  <a:pt x="757879" y="1131071"/>
                </a:lnTo>
                <a:lnTo>
                  <a:pt x="731855" y="1142182"/>
                </a:lnTo>
                <a:lnTo>
                  <a:pt x="706148" y="1153293"/>
                </a:lnTo>
                <a:lnTo>
                  <a:pt x="681710" y="1165038"/>
                </a:lnTo>
                <a:lnTo>
                  <a:pt x="658225" y="1177736"/>
                </a:lnTo>
                <a:lnTo>
                  <a:pt x="635056" y="1190117"/>
                </a:lnTo>
                <a:lnTo>
                  <a:pt x="613158" y="1203450"/>
                </a:lnTo>
                <a:lnTo>
                  <a:pt x="591894" y="1216782"/>
                </a:lnTo>
                <a:lnTo>
                  <a:pt x="571900" y="1231068"/>
                </a:lnTo>
                <a:lnTo>
                  <a:pt x="552223" y="1245035"/>
                </a:lnTo>
                <a:lnTo>
                  <a:pt x="533498" y="1259638"/>
                </a:lnTo>
                <a:lnTo>
                  <a:pt x="516043" y="1274558"/>
                </a:lnTo>
                <a:lnTo>
                  <a:pt x="498588" y="1289796"/>
                </a:lnTo>
                <a:lnTo>
                  <a:pt x="482084" y="1305033"/>
                </a:lnTo>
                <a:lnTo>
                  <a:pt x="466533" y="1321223"/>
                </a:lnTo>
                <a:lnTo>
                  <a:pt x="451617" y="1336778"/>
                </a:lnTo>
                <a:lnTo>
                  <a:pt x="437653" y="1352968"/>
                </a:lnTo>
                <a:lnTo>
                  <a:pt x="424006" y="1369158"/>
                </a:lnTo>
                <a:lnTo>
                  <a:pt x="410993" y="1385666"/>
                </a:lnTo>
                <a:lnTo>
                  <a:pt x="398933" y="1402491"/>
                </a:lnTo>
                <a:lnTo>
                  <a:pt x="387191" y="1419315"/>
                </a:lnTo>
                <a:lnTo>
                  <a:pt x="376083" y="1436140"/>
                </a:lnTo>
                <a:lnTo>
                  <a:pt x="365927" y="1452965"/>
                </a:lnTo>
                <a:lnTo>
                  <a:pt x="356089" y="1470425"/>
                </a:lnTo>
                <a:lnTo>
                  <a:pt x="346567" y="1487250"/>
                </a:lnTo>
                <a:lnTo>
                  <a:pt x="337998" y="1504392"/>
                </a:lnTo>
                <a:lnTo>
                  <a:pt x="329747" y="1521534"/>
                </a:lnTo>
                <a:lnTo>
                  <a:pt x="322447" y="1538994"/>
                </a:lnTo>
                <a:lnTo>
                  <a:pt x="315465" y="1555819"/>
                </a:lnTo>
                <a:lnTo>
                  <a:pt x="308800" y="1572961"/>
                </a:lnTo>
                <a:lnTo>
                  <a:pt x="302453" y="1589786"/>
                </a:lnTo>
                <a:lnTo>
                  <a:pt x="297058" y="1606928"/>
                </a:lnTo>
                <a:lnTo>
                  <a:pt x="291345" y="1623435"/>
                </a:lnTo>
                <a:lnTo>
                  <a:pt x="286902" y="1640260"/>
                </a:lnTo>
                <a:lnTo>
                  <a:pt x="282459" y="1656767"/>
                </a:lnTo>
                <a:lnTo>
                  <a:pt x="278650" y="1673275"/>
                </a:lnTo>
                <a:lnTo>
                  <a:pt x="274525" y="1689465"/>
                </a:lnTo>
                <a:lnTo>
                  <a:pt x="271351" y="1705337"/>
                </a:lnTo>
                <a:lnTo>
                  <a:pt x="268495" y="1721210"/>
                </a:lnTo>
                <a:lnTo>
                  <a:pt x="265956" y="1736765"/>
                </a:lnTo>
                <a:lnTo>
                  <a:pt x="263734" y="1752002"/>
                </a:lnTo>
                <a:lnTo>
                  <a:pt x="261830" y="1766922"/>
                </a:lnTo>
                <a:lnTo>
                  <a:pt x="260243" y="1781525"/>
                </a:lnTo>
                <a:lnTo>
                  <a:pt x="257387" y="1809460"/>
                </a:lnTo>
                <a:lnTo>
                  <a:pt x="255482" y="1836761"/>
                </a:lnTo>
                <a:lnTo>
                  <a:pt x="254530" y="1861840"/>
                </a:lnTo>
                <a:lnTo>
                  <a:pt x="254530" y="1885331"/>
                </a:lnTo>
                <a:lnTo>
                  <a:pt x="254530" y="1906600"/>
                </a:lnTo>
                <a:lnTo>
                  <a:pt x="255482" y="1925964"/>
                </a:lnTo>
                <a:lnTo>
                  <a:pt x="256752" y="1943107"/>
                </a:lnTo>
                <a:lnTo>
                  <a:pt x="257704" y="1958027"/>
                </a:lnTo>
                <a:lnTo>
                  <a:pt x="260243" y="1979613"/>
                </a:lnTo>
                <a:lnTo>
                  <a:pt x="4126" y="1979613"/>
                </a:lnTo>
                <a:lnTo>
                  <a:pt x="2856" y="1963423"/>
                </a:lnTo>
                <a:lnTo>
                  <a:pt x="1587" y="1945964"/>
                </a:lnTo>
                <a:lnTo>
                  <a:pt x="952" y="1926599"/>
                </a:lnTo>
                <a:lnTo>
                  <a:pt x="317" y="1905648"/>
                </a:lnTo>
                <a:lnTo>
                  <a:pt x="0" y="1883109"/>
                </a:lnTo>
                <a:lnTo>
                  <a:pt x="317" y="1859300"/>
                </a:lnTo>
                <a:lnTo>
                  <a:pt x="1269" y="1833904"/>
                </a:lnTo>
                <a:lnTo>
                  <a:pt x="2856" y="1807238"/>
                </a:lnTo>
                <a:lnTo>
                  <a:pt x="4760" y="1779938"/>
                </a:lnTo>
                <a:lnTo>
                  <a:pt x="7934" y="1750732"/>
                </a:lnTo>
                <a:lnTo>
                  <a:pt x="11425" y="1721210"/>
                </a:lnTo>
                <a:lnTo>
                  <a:pt x="16186" y="1690417"/>
                </a:lnTo>
                <a:lnTo>
                  <a:pt x="21581" y="1658672"/>
                </a:lnTo>
                <a:lnTo>
                  <a:pt x="24755" y="1643117"/>
                </a:lnTo>
                <a:lnTo>
                  <a:pt x="28246" y="1626610"/>
                </a:lnTo>
                <a:lnTo>
                  <a:pt x="31737" y="1610737"/>
                </a:lnTo>
                <a:lnTo>
                  <a:pt x="36180" y="1594230"/>
                </a:lnTo>
                <a:lnTo>
                  <a:pt x="40306" y="1577405"/>
                </a:lnTo>
                <a:lnTo>
                  <a:pt x="45066" y="1560898"/>
                </a:lnTo>
                <a:lnTo>
                  <a:pt x="51414" y="1538359"/>
                </a:lnTo>
                <a:lnTo>
                  <a:pt x="58713" y="1516137"/>
                </a:lnTo>
                <a:lnTo>
                  <a:pt x="66647" y="1493599"/>
                </a:lnTo>
                <a:lnTo>
                  <a:pt x="75216" y="1470425"/>
                </a:lnTo>
                <a:lnTo>
                  <a:pt x="84737" y="1446933"/>
                </a:lnTo>
                <a:lnTo>
                  <a:pt x="94893" y="1422807"/>
                </a:lnTo>
                <a:lnTo>
                  <a:pt x="105684" y="1398999"/>
                </a:lnTo>
                <a:lnTo>
                  <a:pt x="117427" y="1375190"/>
                </a:lnTo>
                <a:lnTo>
                  <a:pt x="130121" y="1351381"/>
                </a:lnTo>
                <a:lnTo>
                  <a:pt x="143768" y="1326937"/>
                </a:lnTo>
                <a:lnTo>
                  <a:pt x="158367" y="1302811"/>
                </a:lnTo>
                <a:lnTo>
                  <a:pt x="173601" y="1278685"/>
                </a:lnTo>
                <a:lnTo>
                  <a:pt x="190422" y="1254559"/>
                </a:lnTo>
                <a:lnTo>
                  <a:pt x="207560" y="1230750"/>
                </a:lnTo>
                <a:lnTo>
                  <a:pt x="217081" y="1219005"/>
                </a:lnTo>
                <a:lnTo>
                  <a:pt x="226602" y="1206624"/>
                </a:lnTo>
                <a:lnTo>
                  <a:pt x="235805" y="1194878"/>
                </a:lnTo>
                <a:lnTo>
                  <a:pt x="245961" y="1183133"/>
                </a:lnTo>
                <a:lnTo>
                  <a:pt x="256117" y="1171387"/>
                </a:lnTo>
                <a:lnTo>
                  <a:pt x="266908" y="1159959"/>
                </a:lnTo>
                <a:lnTo>
                  <a:pt x="277381" y="1148213"/>
                </a:lnTo>
                <a:lnTo>
                  <a:pt x="288806" y="1137103"/>
                </a:lnTo>
                <a:lnTo>
                  <a:pt x="300231" y="1125675"/>
                </a:lnTo>
                <a:lnTo>
                  <a:pt x="311974" y="1114246"/>
                </a:lnTo>
                <a:lnTo>
                  <a:pt x="323717" y="1102818"/>
                </a:lnTo>
                <a:lnTo>
                  <a:pt x="336094" y="1092025"/>
                </a:lnTo>
                <a:lnTo>
                  <a:pt x="348789" y="1080914"/>
                </a:lnTo>
                <a:lnTo>
                  <a:pt x="361484" y="1070121"/>
                </a:lnTo>
                <a:lnTo>
                  <a:pt x="374813" y="1059010"/>
                </a:lnTo>
                <a:lnTo>
                  <a:pt x="388143" y="1048534"/>
                </a:lnTo>
                <a:lnTo>
                  <a:pt x="402424" y="1037741"/>
                </a:lnTo>
                <a:lnTo>
                  <a:pt x="416389" y="1027583"/>
                </a:lnTo>
                <a:lnTo>
                  <a:pt x="430988" y="1017107"/>
                </a:lnTo>
                <a:lnTo>
                  <a:pt x="445904" y="1007266"/>
                </a:lnTo>
                <a:lnTo>
                  <a:pt x="461138" y="997108"/>
                </a:lnTo>
                <a:lnTo>
                  <a:pt x="476689" y="987267"/>
                </a:lnTo>
                <a:lnTo>
                  <a:pt x="492240" y="977426"/>
                </a:lnTo>
                <a:lnTo>
                  <a:pt x="508743" y="968220"/>
                </a:lnTo>
                <a:lnTo>
                  <a:pt x="525247" y="958696"/>
                </a:lnTo>
                <a:lnTo>
                  <a:pt x="542385" y="949808"/>
                </a:lnTo>
                <a:lnTo>
                  <a:pt x="559840" y="940602"/>
                </a:lnTo>
                <a:lnTo>
                  <a:pt x="577295" y="931713"/>
                </a:lnTo>
                <a:lnTo>
                  <a:pt x="595385" y="923142"/>
                </a:lnTo>
                <a:lnTo>
                  <a:pt x="614110" y="914888"/>
                </a:lnTo>
                <a:lnTo>
                  <a:pt x="633152" y="906635"/>
                </a:lnTo>
                <a:lnTo>
                  <a:pt x="652195" y="898698"/>
                </a:lnTo>
                <a:lnTo>
                  <a:pt x="671872" y="891080"/>
                </a:lnTo>
                <a:lnTo>
                  <a:pt x="691866" y="883143"/>
                </a:lnTo>
                <a:lnTo>
                  <a:pt x="712178" y="876160"/>
                </a:lnTo>
                <a:lnTo>
                  <a:pt x="732807" y="868541"/>
                </a:lnTo>
                <a:lnTo>
                  <a:pt x="761053" y="858700"/>
                </a:lnTo>
                <a:lnTo>
                  <a:pt x="788346" y="848541"/>
                </a:lnTo>
                <a:lnTo>
                  <a:pt x="814688" y="837748"/>
                </a:lnTo>
                <a:lnTo>
                  <a:pt x="840078" y="826320"/>
                </a:lnTo>
                <a:lnTo>
                  <a:pt x="864833" y="814574"/>
                </a:lnTo>
                <a:lnTo>
                  <a:pt x="888318" y="801876"/>
                </a:lnTo>
                <a:lnTo>
                  <a:pt x="911169" y="789496"/>
                </a:lnTo>
                <a:lnTo>
                  <a:pt x="933067" y="776163"/>
                </a:lnTo>
                <a:lnTo>
                  <a:pt x="954013" y="762830"/>
                </a:lnTo>
                <a:lnTo>
                  <a:pt x="974642" y="749180"/>
                </a:lnTo>
                <a:lnTo>
                  <a:pt x="994002" y="734577"/>
                </a:lnTo>
                <a:lnTo>
                  <a:pt x="1012409" y="720292"/>
                </a:lnTo>
                <a:lnTo>
                  <a:pt x="1030500" y="705372"/>
                </a:lnTo>
                <a:lnTo>
                  <a:pt x="1047320" y="690134"/>
                </a:lnTo>
                <a:lnTo>
                  <a:pt x="1063823" y="674579"/>
                </a:lnTo>
                <a:lnTo>
                  <a:pt x="1079374" y="659024"/>
                </a:lnTo>
                <a:lnTo>
                  <a:pt x="1094291" y="642834"/>
                </a:lnTo>
                <a:lnTo>
                  <a:pt x="1108890" y="626962"/>
                </a:lnTo>
                <a:lnTo>
                  <a:pt x="1122219" y="610772"/>
                </a:lnTo>
                <a:lnTo>
                  <a:pt x="1135231" y="594265"/>
                </a:lnTo>
                <a:lnTo>
                  <a:pt x="1147292" y="577440"/>
                </a:lnTo>
                <a:lnTo>
                  <a:pt x="1159034" y="560615"/>
                </a:lnTo>
                <a:lnTo>
                  <a:pt x="1169825" y="543790"/>
                </a:lnTo>
                <a:lnTo>
                  <a:pt x="1180298" y="526965"/>
                </a:lnTo>
                <a:lnTo>
                  <a:pt x="1189819" y="510141"/>
                </a:lnTo>
                <a:lnTo>
                  <a:pt x="1199340" y="492998"/>
                </a:lnTo>
                <a:lnTo>
                  <a:pt x="1207909" y="475856"/>
                </a:lnTo>
                <a:lnTo>
                  <a:pt x="1216161" y="458714"/>
                </a:lnTo>
                <a:lnTo>
                  <a:pt x="1223778" y="441572"/>
                </a:lnTo>
                <a:lnTo>
                  <a:pt x="1231077" y="424429"/>
                </a:lnTo>
                <a:lnTo>
                  <a:pt x="1237425" y="407605"/>
                </a:lnTo>
                <a:lnTo>
                  <a:pt x="1243455" y="390462"/>
                </a:lnTo>
                <a:lnTo>
                  <a:pt x="1249485" y="373320"/>
                </a:lnTo>
                <a:lnTo>
                  <a:pt x="1254562" y="356495"/>
                </a:lnTo>
                <a:lnTo>
                  <a:pt x="1259323" y="340305"/>
                </a:lnTo>
                <a:lnTo>
                  <a:pt x="1264084" y="323798"/>
                </a:lnTo>
                <a:lnTo>
                  <a:pt x="1267892" y="307291"/>
                </a:lnTo>
                <a:lnTo>
                  <a:pt x="1271383" y="291101"/>
                </a:lnTo>
                <a:lnTo>
                  <a:pt x="1274874" y="275228"/>
                </a:lnTo>
                <a:lnTo>
                  <a:pt x="1277730" y="259356"/>
                </a:lnTo>
                <a:lnTo>
                  <a:pt x="1280269" y="243801"/>
                </a:lnTo>
                <a:lnTo>
                  <a:pt x="1282808" y="228563"/>
                </a:lnTo>
                <a:lnTo>
                  <a:pt x="1284713" y="213643"/>
                </a:lnTo>
                <a:lnTo>
                  <a:pt x="1286299" y="199040"/>
                </a:lnTo>
                <a:lnTo>
                  <a:pt x="1289156" y="170470"/>
                </a:lnTo>
                <a:lnTo>
                  <a:pt x="1291060" y="143804"/>
                </a:lnTo>
                <a:lnTo>
                  <a:pt x="1291695" y="118408"/>
                </a:lnTo>
                <a:lnTo>
                  <a:pt x="1292329" y="94917"/>
                </a:lnTo>
                <a:lnTo>
                  <a:pt x="1291695" y="73331"/>
                </a:lnTo>
                <a:lnTo>
                  <a:pt x="1291060" y="54284"/>
                </a:lnTo>
                <a:lnTo>
                  <a:pt x="1289790" y="36824"/>
                </a:lnTo>
                <a:lnTo>
                  <a:pt x="1288521" y="22221"/>
                </a:lnTo>
                <a:lnTo>
                  <a:pt x="1286299" y="0"/>
                </a:lnTo>
                <a:close/>
                <a:moveTo>
                  <a:pt x="463603" y="0"/>
                </a:moveTo>
                <a:lnTo>
                  <a:pt x="1082623" y="0"/>
                </a:lnTo>
                <a:lnTo>
                  <a:pt x="1088978" y="637"/>
                </a:lnTo>
                <a:lnTo>
                  <a:pt x="1095016" y="1273"/>
                </a:lnTo>
                <a:lnTo>
                  <a:pt x="1101054" y="2865"/>
                </a:lnTo>
                <a:lnTo>
                  <a:pt x="1106773" y="5093"/>
                </a:lnTo>
                <a:lnTo>
                  <a:pt x="1112176" y="7639"/>
                </a:lnTo>
                <a:lnTo>
                  <a:pt x="1117260" y="10823"/>
                </a:lnTo>
                <a:lnTo>
                  <a:pt x="1122026" y="14324"/>
                </a:lnTo>
                <a:lnTo>
                  <a:pt x="1126157" y="18144"/>
                </a:lnTo>
                <a:lnTo>
                  <a:pt x="1130606" y="22919"/>
                </a:lnTo>
                <a:lnTo>
                  <a:pt x="1134102" y="27693"/>
                </a:lnTo>
                <a:lnTo>
                  <a:pt x="1137279" y="32786"/>
                </a:lnTo>
                <a:lnTo>
                  <a:pt x="1139504" y="37880"/>
                </a:lnTo>
                <a:lnTo>
                  <a:pt x="1141411" y="43609"/>
                </a:lnTo>
                <a:lnTo>
                  <a:pt x="1142999" y="49657"/>
                </a:lnTo>
                <a:lnTo>
                  <a:pt x="1144270" y="56024"/>
                </a:lnTo>
                <a:lnTo>
                  <a:pt x="1144588" y="62072"/>
                </a:lnTo>
                <a:lnTo>
                  <a:pt x="1144270" y="68438"/>
                </a:lnTo>
                <a:lnTo>
                  <a:pt x="1142999" y="74804"/>
                </a:lnTo>
                <a:lnTo>
                  <a:pt x="1141411" y="80534"/>
                </a:lnTo>
                <a:lnTo>
                  <a:pt x="1139504" y="86264"/>
                </a:lnTo>
                <a:lnTo>
                  <a:pt x="1137279" y="91675"/>
                </a:lnTo>
                <a:lnTo>
                  <a:pt x="1134102" y="96768"/>
                </a:lnTo>
                <a:lnTo>
                  <a:pt x="1130606" y="101543"/>
                </a:lnTo>
                <a:lnTo>
                  <a:pt x="1126157" y="105681"/>
                </a:lnTo>
                <a:lnTo>
                  <a:pt x="1122026" y="110137"/>
                </a:lnTo>
                <a:lnTo>
                  <a:pt x="1117260" y="113639"/>
                </a:lnTo>
                <a:lnTo>
                  <a:pt x="1112176" y="116504"/>
                </a:lnTo>
                <a:lnTo>
                  <a:pt x="1106773" y="119050"/>
                </a:lnTo>
                <a:lnTo>
                  <a:pt x="1101054" y="121278"/>
                </a:lnTo>
                <a:lnTo>
                  <a:pt x="1095016" y="122552"/>
                </a:lnTo>
                <a:lnTo>
                  <a:pt x="1088978" y="123825"/>
                </a:lnTo>
                <a:lnTo>
                  <a:pt x="1082623" y="123825"/>
                </a:lnTo>
                <a:lnTo>
                  <a:pt x="463603" y="123825"/>
                </a:lnTo>
                <a:lnTo>
                  <a:pt x="457248" y="123825"/>
                </a:lnTo>
                <a:lnTo>
                  <a:pt x="450892" y="122552"/>
                </a:lnTo>
                <a:lnTo>
                  <a:pt x="445172" y="121278"/>
                </a:lnTo>
                <a:lnTo>
                  <a:pt x="439135" y="119050"/>
                </a:lnTo>
                <a:lnTo>
                  <a:pt x="433733" y="116504"/>
                </a:lnTo>
                <a:lnTo>
                  <a:pt x="428648" y="113639"/>
                </a:lnTo>
                <a:lnTo>
                  <a:pt x="423882" y="110137"/>
                </a:lnTo>
                <a:lnTo>
                  <a:pt x="419433" y="105681"/>
                </a:lnTo>
                <a:lnTo>
                  <a:pt x="415620" y="101543"/>
                </a:lnTo>
                <a:lnTo>
                  <a:pt x="412124" y="96768"/>
                </a:lnTo>
                <a:lnTo>
                  <a:pt x="408946" y="91675"/>
                </a:lnTo>
                <a:lnTo>
                  <a:pt x="406087" y="86264"/>
                </a:lnTo>
                <a:lnTo>
                  <a:pt x="404180" y="80534"/>
                </a:lnTo>
                <a:lnTo>
                  <a:pt x="402591" y="74804"/>
                </a:lnTo>
                <a:lnTo>
                  <a:pt x="401956" y="68438"/>
                </a:lnTo>
                <a:lnTo>
                  <a:pt x="401638" y="62072"/>
                </a:lnTo>
                <a:lnTo>
                  <a:pt x="401956" y="56024"/>
                </a:lnTo>
                <a:lnTo>
                  <a:pt x="402591" y="49657"/>
                </a:lnTo>
                <a:lnTo>
                  <a:pt x="404180" y="43609"/>
                </a:lnTo>
                <a:lnTo>
                  <a:pt x="406087" y="37880"/>
                </a:lnTo>
                <a:lnTo>
                  <a:pt x="408946" y="32786"/>
                </a:lnTo>
                <a:lnTo>
                  <a:pt x="412124" y="27693"/>
                </a:lnTo>
                <a:lnTo>
                  <a:pt x="415620" y="22919"/>
                </a:lnTo>
                <a:lnTo>
                  <a:pt x="419433" y="18144"/>
                </a:lnTo>
                <a:lnTo>
                  <a:pt x="423882" y="14324"/>
                </a:lnTo>
                <a:lnTo>
                  <a:pt x="428648" y="10823"/>
                </a:lnTo>
                <a:lnTo>
                  <a:pt x="433733" y="7639"/>
                </a:lnTo>
                <a:lnTo>
                  <a:pt x="439135" y="5093"/>
                </a:lnTo>
                <a:lnTo>
                  <a:pt x="445172" y="2865"/>
                </a:lnTo>
                <a:lnTo>
                  <a:pt x="450892" y="1273"/>
                </a:lnTo>
                <a:lnTo>
                  <a:pt x="457248" y="637"/>
                </a:lnTo>
                <a:lnTo>
                  <a:pt x="463603" y="0"/>
                </a:lnTo>
                <a:close/>
                <a:moveTo>
                  <a:pt x="4121" y="0"/>
                </a:moveTo>
                <a:lnTo>
                  <a:pt x="259949" y="0"/>
                </a:lnTo>
                <a:lnTo>
                  <a:pt x="258047" y="19063"/>
                </a:lnTo>
                <a:lnTo>
                  <a:pt x="256779" y="31137"/>
                </a:lnTo>
                <a:lnTo>
                  <a:pt x="255511" y="45752"/>
                </a:lnTo>
                <a:lnTo>
                  <a:pt x="254877" y="61638"/>
                </a:lnTo>
                <a:lnTo>
                  <a:pt x="254243" y="79430"/>
                </a:lnTo>
                <a:lnTo>
                  <a:pt x="254243" y="98493"/>
                </a:lnTo>
                <a:lnTo>
                  <a:pt x="254243" y="119463"/>
                </a:lnTo>
                <a:lnTo>
                  <a:pt x="255194" y="141386"/>
                </a:lnTo>
                <a:lnTo>
                  <a:pt x="256779" y="164897"/>
                </a:lnTo>
                <a:lnTo>
                  <a:pt x="258681" y="189362"/>
                </a:lnTo>
                <a:lnTo>
                  <a:pt x="261851" y="215097"/>
                </a:lnTo>
                <a:lnTo>
                  <a:pt x="265338" y="241786"/>
                </a:lnTo>
                <a:lnTo>
                  <a:pt x="270093" y="268792"/>
                </a:lnTo>
                <a:lnTo>
                  <a:pt x="272629" y="282772"/>
                </a:lnTo>
                <a:lnTo>
                  <a:pt x="275800" y="297069"/>
                </a:lnTo>
                <a:lnTo>
                  <a:pt x="279287" y="311049"/>
                </a:lnTo>
                <a:lnTo>
                  <a:pt x="282774" y="325664"/>
                </a:lnTo>
                <a:lnTo>
                  <a:pt x="286895" y="339962"/>
                </a:lnTo>
                <a:lnTo>
                  <a:pt x="290699" y="354577"/>
                </a:lnTo>
                <a:lnTo>
                  <a:pt x="295454" y="369510"/>
                </a:lnTo>
                <a:lnTo>
                  <a:pt x="300526" y="384443"/>
                </a:lnTo>
                <a:lnTo>
                  <a:pt x="305599" y="399375"/>
                </a:lnTo>
                <a:lnTo>
                  <a:pt x="310988" y="414308"/>
                </a:lnTo>
                <a:lnTo>
                  <a:pt x="317011" y="428923"/>
                </a:lnTo>
                <a:lnTo>
                  <a:pt x="323668" y="444492"/>
                </a:lnTo>
                <a:lnTo>
                  <a:pt x="330326" y="459107"/>
                </a:lnTo>
                <a:lnTo>
                  <a:pt x="337300" y="474040"/>
                </a:lnTo>
                <a:lnTo>
                  <a:pt x="344591" y="489291"/>
                </a:lnTo>
                <a:lnTo>
                  <a:pt x="352516" y="504223"/>
                </a:lnTo>
                <a:lnTo>
                  <a:pt x="361076" y="519156"/>
                </a:lnTo>
                <a:lnTo>
                  <a:pt x="370269" y="534089"/>
                </a:lnTo>
                <a:lnTo>
                  <a:pt x="379145" y="549022"/>
                </a:lnTo>
                <a:lnTo>
                  <a:pt x="388973" y="563955"/>
                </a:lnTo>
                <a:lnTo>
                  <a:pt x="399117" y="578888"/>
                </a:lnTo>
                <a:lnTo>
                  <a:pt x="410212" y="593503"/>
                </a:lnTo>
                <a:lnTo>
                  <a:pt x="420991" y="607800"/>
                </a:lnTo>
                <a:lnTo>
                  <a:pt x="432720" y="622416"/>
                </a:lnTo>
                <a:lnTo>
                  <a:pt x="445401" y="636395"/>
                </a:lnTo>
                <a:lnTo>
                  <a:pt x="457764" y="650693"/>
                </a:lnTo>
                <a:lnTo>
                  <a:pt x="471079" y="664355"/>
                </a:lnTo>
                <a:lnTo>
                  <a:pt x="485344" y="678017"/>
                </a:lnTo>
                <a:lnTo>
                  <a:pt x="499610" y="691679"/>
                </a:lnTo>
                <a:lnTo>
                  <a:pt x="514509" y="705023"/>
                </a:lnTo>
                <a:lnTo>
                  <a:pt x="530043" y="718050"/>
                </a:lnTo>
                <a:lnTo>
                  <a:pt x="546527" y="731076"/>
                </a:lnTo>
                <a:lnTo>
                  <a:pt x="563012" y="743467"/>
                </a:lnTo>
                <a:lnTo>
                  <a:pt x="580764" y="756176"/>
                </a:lnTo>
                <a:lnTo>
                  <a:pt x="598517" y="767932"/>
                </a:lnTo>
                <a:lnTo>
                  <a:pt x="617538" y="779688"/>
                </a:lnTo>
                <a:lnTo>
                  <a:pt x="599468" y="786995"/>
                </a:lnTo>
                <a:lnTo>
                  <a:pt x="581716" y="794621"/>
                </a:lnTo>
                <a:lnTo>
                  <a:pt x="564597" y="801928"/>
                </a:lnTo>
                <a:lnTo>
                  <a:pt x="547478" y="809871"/>
                </a:lnTo>
                <a:lnTo>
                  <a:pt x="530677" y="817496"/>
                </a:lnTo>
                <a:lnTo>
                  <a:pt x="514192" y="825440"/>
                </a:lnTo>
                <a:lnTo>
                  <a:pt x="498025" y="833700"/>
                </a:lnTo>
                <a:lnTo>
                  <a:pt x="482174" y="841961"/>
                </a:lnTo>
                <a:lnTo>
                  <a:pt x="466323" y="850539"/>
                </a:lnTo>
                <a:lnTo>
                  <a:pt x="451107" y="858800"/>
                </a:lnTo>
                <a:lnTo>
                  <a:pt x="435890" y="867696"/>
                </a:lnTo>
                <a:lnTo>
                  <a:pt x="420991" y="876275"/>
                </a:lnTo>
                <a:lnTo>
                  <a:pt x="406408" y="885489"/>
                </a:lnTo>
                <a:lnTo>
                  <a:pt x="392143" y="894385"/>
                </a:lnTo>
                <a:lnTo>
                  <a:pt x="377877" y="903917"/>
                </a:lnTo>
                <a:lnTo>
                  <a:pt x="364246" y="912813"/>
                </a:lnTo>
                <a:lnTo>
                  <a:pt x="347444" y="898833"/>
                </a:lnTo>
                <a:lnTo>
                  <a:pt x="330643" y="884218"/>
                </a:lnTo>
                <a:lnTo>
                  <a:pt x="314475" y="869285"/>
                </a:lnTo>
                <a:lnTo>
                  <a:pt x="299258" y="854352"/>
                </a:lnTo>
                <a:lnTo>
                  <a:pt x="284359" y="839102"/>
                </a:lnTo>
                <a:lnTo>
                  <a:pt x="270093" y="824169"/>
                </a:lnTo>
                <a:lnTo>
                  <a:pt x="255828" y="808600"/>
                </a:lnTo>
                <a:lnTo>
                  <a:pt x="242513" y="793350"/>
                </a:lnTo>
                <a:lnTo>
                  <a:pt x="229833" y="777781"/>
                </a:lnTo>
                <a:lnTo>
                  <a:pt x="217152" y="761895"/>
                </a:lnTo>
                <a:lnTo>
                  <a:pt x="205106" y="746327"/>
                </a:lnTo>
                <a:lnTo>
                  <a:pt x="193377" y="730441"/>
                </a:lnTo>
                <a:lnTo>
                  <a:pt x="182281" y="714555"/>
                </a:lnTo>
                <a:lnTo>
                  <a:pt x="171820" y="698669"/>
                </a:lnTo>
                <a:lnTo>
                  <a:pt x="161676" y="682783"/>
                </a:lnTo>
                <a:lnTo>
                  <a:pt x="151848" y="666579"/>
                </a:lnTo>
                <a:lnTo>
                  <a:pt x="142021" y="651011"/>
                </a:lnTo>
                <a:lnTo>
                  <a:pt x="133145" y="634807"/>
                </a:lnTo>
                <a:lnTo>
                  <a:pt x="124585" y="618921"/>
                </a:lnTo>
                <a:lnTo>
                  <a:pt x="116660" y="603035"/>
                </a:lnTo>
                <a:lnTo>
                  <a:pt x="108418" y="587149"/>
                </a:lnTo>
                <a:lnTo>
                  <a:pt x="101126" y="571263"/>
                </a:lnTo>
                <a:lnTo>
                  <a:pt x="93835" y="555694"/>
                </a:lnTo>
                <a:lnTo>
                  <a:pt x="87178" y="540126"/>
                </a:lnTo>
                <a:lnTo>
                  <a:pt x="81155" y="524240"/>
                </a:lnTo>
                <a:lnTo>
                  <a:pt x="74814" y="508989"/>
                </a:lnTo>
                <a:lnTo>
                  <a:pt x="68791" y="493739"/>
                </a:lnTo>
                <a:lnTo>
                  <a:pt x="63719" y="478488"/>
                </a:lnTo>
                <a:lnTo>
                  <a:pt x="58330" y="463555"/>
                </a:lnTo>
                <a:lnTo>
                  <a:pt x="53575" y="448622"/>
                </a:lnTo>
                <a:lnTo>
                  <a:pt x="45015" y="419392"/>
                </a:lnTo>
                <a:lnTo>
                  <a:pt x="40260" y="402870"/>
                </a:lnTo>
                <a:lnTo>
                  <a:pt x="36139" y="386031"/>
                </a:lnTo>
                <a:lnTo>
                  <a:pt x="31701" y="369510"/>
                </a:lnTo>
                <a:lnTo>
                  <a:pt x="28214" y="353306"/>
                </a:lnTo>
                <a:lnTo>
                  <a:pt x="24727" y="336784"/>
                </a:lnTo>
                <a:lnTo>
                  <a:pt x="21557" y="321216"/>
                </a:lnTo>
                <a:lnTo>
                  <a:pt x="16167" y="289444"/>
                </a:lnTo>
                <a:lnTo>
                  <a:pt x="11412" y="258943"/>
                </a:lnTo>
                <a:lnTo>
                  <a:pt x="7925" y="229077"/>
                </a:lnTo>
                <a:lnTo>
                  <a:pt x="4755" y="200164"/>
                </a:lnTo>
                <a:lnTo>
                  <a:pt x="2853" y="172205"/>
                </a:lnTo>
                <a:lnTo>
                  <a:pt x="1268" y="145834"/>
                </a:lnTo>
                <a:lnTo>
                  <a:pt x="317" y="120416"/>
                </a:lnTo>
                <a:lnTo>
                  <a:pt x="0" y="96587"/>
                </a:lnTo>
                <a:lnTo>
                  <a:pt x="317" y="73711"/>
                </a:lnTo>
                <a:lnTo>
                  <a:pt x="951" y="53059"/>
                </a:lnTo>
                <a:lnTo>
                  <a:pt x="1585" y="33361"/>
                </a:lnTo>
                <a:lnTo>
                  <a:pt x="2853" y="15886"/>
                </a:lnTo>
                <a:lnTo>
                  <a:pt x="412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88" name="TextBox 76"/>
          <p:cNvSpPr txBox="1"/>
          <p:nvPr/>
        </p:nvSpPr>
        <p:spPr>
          <a:xfrm>
            <a:off x="957348" y="4130129"/>
            <a:ext cx="22867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89" name="文本框 88"/>
          <p:cNvSpPr txBox="1"/>
          <p:nvPr/>
        </p:nvSpPr>
        <p:spPr>
          <a:xfrm>
            <a:off x="862187" y="4546676"/>
            <a:ext cx="2292812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，请</a:t>
            </a:r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在此添加您的文字内容。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90" name="TextBox 76"/>
          <p:cNvSpPr txBox="1"/>
          <p:nvPr/>
        </p:nvSpPr>
        <p:spPr>
          <a:xfrm>
            <a:off x="3619422" y="4146566"/>
            <a:ext cx="21003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91" name="文本框 90"/>
          <p:cNvSpPr txBox="1"/>
          <p:nvPr/>
        </p:nvSpPr>
        <p:spPr>
          <a:xfrm>
            <a:off x="3521056" y="4557455"/>
            <a:ext cx="2286777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，请</a:t>
            </a:r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在此添加您的文字内容。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92" name="TextBox 76"/>
          <p:cNvSpPr txBox="1"/>
          <p:nvPr/>
        </p:nvSpPr>
        <p:spPr>
          <a:xfrm>
            <a:off x="6109658" y="4130129"/>
            <a:ext cx="2596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93" name="文本框 92"/>
          <p:cNvSpPr txBox="1"/>
          <p:nvPr/>
        </p:nvSpPr>
        <p:spPr>
          <a:xfrm>
            <a:off x="6285841" y="4546676"/>
            <a:ext cx="2244149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，请</a:t>
            </a:r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在此添加您的文字内容。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94" name="TextBox 76"/>
          <p:cNvSpPr txBox="1"/>
          <p:nvPr/>
        </p:nvSpPr>
        <p:spPr>
          <a:xfrm>
            <a:off x="9322867" y="4146566"/>
            <a:ext cx="17905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95" name="文本框 94"/>
          <p:cNvSpPr txBox="1"/>
          <p:nvPr/>
        </p:nvSpPr>
        <p:spPr>
          <a:xfrm>
            <a:off x="9096086" y="4547311"/>
            <a:ext cx="2244149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，请</a:t>
            </a:r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在此添加您的文字内容。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xmlns="" id="{00CB5151-541F-4DB1-8463-EF546FEC38CC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90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100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 animBg="1"/>
      <p:bldP spid="27" grpId="0" animBg="1"/>
      <p:bldP spid="33" grpId="0" animBg="1"/>
      <p:bldP spid="2" grpId="0" animBg="1"/>
      <p:bldP spid="34" grpId="0" animBg="1"/>
      <p:bldP spid="31" grpId="0" animBg="1"/>
      <p:bldP spid="35" grpId="0" animBg="1"/>
      <p:bldP spid="88" grpId="0"/>
      <p:bldP spid="89" grpId="0"/>
      <p:bldP spid="90" grpId="0"/>
      <p:bldP spid="91" grpId="0"/>
      <p:bldP spid="92" grpId="0"/>
      <p:bldP spid="93" grpId="0"/>
      <p:bldP spid="94" grpId="0"/>
      <p:bldP spid="9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366100" y="-2366101"/>
            <a:ext cx="7459799" cy="12192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A2CCD294-1BD3-4DF4-9251-8404851EDDD7}"/>
              </a:ext>
            </a:extLst>
          </p:cNvPr>
          <p:cNvSpPr/>
          <p:nvPr/>
        </p:nvSpPr>
        <p:spPr>
          <a:xfrm>
            <a:off x="0" y="0"/>
            <a:ext cx="12192000" cy="7459800"/>
          </a:xfrm>
          <a:prstGeom prst="rect">
            <a:avLst/>
          </a:prstGeom>
          <a:solidFill>
            <a:srgbClr val="100C09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927718" y="1702109"/>
            <a:ext cx="4063382" cy="4063382"/>
            <a:chOff x="2477118" y="1168709"/>
            <a:chExt cx="4063382" cy="4063382"/>
          </a:xfrm>
        </p:grpSpPr>
        <p:sp>
          <p:nvSpPr>
            <p:cNvPr id="4" name="流程图: 接点 3"/>
            <p:cNvSpPr/>
            <p:nvPr/>
          </p:nvSpPr>
          <p:spPr>
            <a:xfrm>
              <a:off x="2477118" y="1168709"/>
              <a:ext cx="4063382" cy="4063382"/>
            </a:xfrm>
            <a:prstGeom prst="flowChartConnector">
              <a:avLst/>
            </a:prstGeom>
            <a:blipFill rotWithShape="1">
              <a:blip r:embed="rId4"/>
              <a:stretch>
                <a:fillRect/>
              </a:stretch>
            </a:blip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" name="流程图: 接点 1"/>
            <p:cNvSpPr/>
            <p:nvPr/>
          </p:nvSpPr>
          <p:spPr>
            <a:xfrm>
              <a:off x="2769218" y="1460809"/>
              <a:ext cx="3479182" cy="3479182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858592" y="1327987"/>
            <a:ext cx="42434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rPr>
              <a:t>3</a:t>
            </a: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任意多边形 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3913795" y="3385699"/>
            <a:ext cx="4433945" cy="670242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12700" cap="flat" cmpd="sng" algn="ctr">
            <a:gradFill>
              <a:gsLst>
                <a:gs pos="0">
                  <a:srgbClr val="FF706A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Rectangle 161"/>
          <p:cNvSpPr>
            <a:spLocks noChangeArrowheads="1"/>
          </p:cNvSpPr>
          <p:nvPr/>
        </p:nvSpPr>
        <p:spPr bwMode="auto">
          <a:xfrm>
            <a:off x="6422867" y="1994209"/>
            <a:ext cx="420624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3" name="Rectangle 15"/>
          <p:cNvSpPr/>
          <p:nvPr/>
        </p:nvSpPr>
        <p:spPr>
          <a:xfrm>
            <a:off x="6422867" y="3193496"/>
            <a:ext cx="5031134" cy="1054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Lorem ipsum dolor sit amet, consectetur adipiscing elit. Pellentesque aliquet, sapien eget porta porttitor, nibh lacus eget egestas suscipit. In hac habitasse platea</a:t>
            </a:r>
          </a:p>
        </p:txBody>
      </p:sp>
      <p:sp>
        <p:nvSpPr>
          <p:cNvPr id="16" name="圆: 空心 15"/>
          <p:cNvSpPr/>
          <p:nvPr/>
        </p:nvSpPr>
        <p:spPr>
          <a:xfrm>
            <a:off x="11001375" y="-796062"/>
            <a:ext cx="2135907" cy="2135907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6584792" y="2978874"/>
            <a:ext cx="10668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: 空心 15"/>
          <p:cNvSpPr/>
          <p:nvPr/>
        </p:nvSpPr>
        <p:spPr>
          <a:xfrm>
            <a:off x="556924" y="648405"/>
            <a:ext cx="982281" cy="982281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sp>
        <p:nvSpPr>
          <p:cNvPr id="21" name="圆: 空心 15"/>
          <p:cNvSpPr/>
          <p:nvPr/>
        </p:nvSpPr>
        <p:spPr>
          <a:xfrm>
            <a:off x="275886" y="5765491"/>
            <a:ext cx="405303" cy="405303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66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3000">
        <p14:doors dir="ver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9005 L -4.375E-6 -2.59259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1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bldLvl="0" animBg="1"/>
      <p:bldP spid="10" grpId="0" build="allAtOnce"/>
      <p:bldP spid="10" grpId="1" build="allAtOnce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6533401" y="1987185"/>
            <a:ext cx="5128714" cy="3243351"/>
            <a:chOff x="4900050" y="1490388"/>
            <a:chExt cx="3846536" cy="2432513"/>
          </a:xfrm>
        </p:grpSpPr>
        <p:sp>
          <p:nvSpPr>
            <p:cNvPr id="6" name="TextBox 23"/>
            <p:cNvSpPr txBox="1"/>
            <p:nvPr/>
          </p:nvSpPr>
          <p:spPr>
            <a:xfrm>
              <a:off x="5354994" y="1511287"/>
              <a:ext cx="3391592" cy="396262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</a:t>
              </a:r>
              <a:r>
                <a:rPr lang="zh-CN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。</a:t>
              </a:r>
              <a:endPara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Oval 24"/>
            <p:cNvSpPr/>
            <p:nvPr/>
          </p:nvSpPr>
          <p:spPr>
            <a:xfrm>
              <a:off x="4900914" y="1490388"/>
              <a:ext cx="426575" cy="4265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8" name="TextBox 25"/>
            <p:cNvSpPr txBox="1"/>
            <p:nvPr/>
          </p:nvSpPr>
          <p:spPr>
            <a:xfrm>
              <a:off x="5354995" y="2183328"/>
              <a:ext cx="3075264" cy="396262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9" name="Oval 26"/>
            <p:cNvSpPr/>
            <p:nvPr/>
          </p:nvSpPr>
          <p:spPr>
            <a:xfrm>
              <a:off x="4900914" y="2162428"/>
              <a:ext cx="426575" cy="4265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TextBox 27"/>
            <p:cNvSpPr txBox="1"/>
            <p:nvPr/>
          </p:nvSpPr>
          <p:spPr>
            <a:xfrm>
              <a:off x="5354995" y="2845184"/>
              <a:ext cx="3075264" cy="396262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11" name="Oval 28"/>
            <p:cNvSpPr/>
            <p:nvPr/>
          </p:nvSpPr>
          <p:spPr>
            <a:xfrm>
              <a:off x="4900914" y="2824285"/>
              <a:ext cx="426575" cy="4265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2" name="TextBox 29"/>
            <p:cNvSpPr txBox="1"/>
            <p:nvPr/>
          </p:nvSpPr>
          <p:spPr>
            <a:xfrm>
              <a:off x="5354995" y="3517225"/>
              <a:ext cx="3075264" cy="396262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</a:t>
              </a: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在此添加您的文字内容，请在此添加您的文字内容。</a:t>
              </a:r>
            </a:p>
          </p:txBody>
        </p:sp>
        <p:sp>
          <p:nvSpPr>
            <p:cNvPr id="13" name="Oval 30"/>
            <p:cNvSpPr/>
            <p:nvPr/>
          </p:nvSpPr>
          <p:spPr>
            <a:xfrm>
              <a:off x="4900914" y="3496326"/>
              <a:ext cx="426575" cy="42657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3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4" name="TextBox 31"/>
            <p:cNvSpPr txBox="1"/>
            <p:nvPr/>
          </p:nvSpPr>
          <p:spPr>
            <a:xfrm>
              <a:off x="4900914" y="1563163"/>
              <a:ext cx="446276" cy="253915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467" b="1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30%</a:t>
              </a:r>
            </a:p>
          </p:txBody>
        </p:sp>
        <p:sp>
          <p:nvSpPr>
            <p:cNvPr id="15" name="TextBox 32"/>
            <p:cNvSpPr txBox="1"/>
            <p:nvPr/>
          </p:nvSpPr>
          <p:spPr>
            <a:xfrm>
              <a:off x="4900050" y="2237066"/>
              <a:ext cx="446276" cy="253915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467" b="1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70%</a:t>
              </a:r>
            </a:p>
          </p:txBody>
        </p:sp>
        <p:sp>
          <p:nvSpPr>
            <p:cNvPr id="16" name="TextBox 33"/>
            <p:cNvSpPr txBox="1"/>
            <p:nvPr/>
          </p:nvSpPr>
          <p:spPr>
            <a:xfrm>
              <a:off x="4903218" y="2898922"/>
              <a:ext cx="446276" cy="253915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467" b="1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50%</a:t>
              </a:r>
            </a:p>
          </p:txBody>
        </p:sp>
        <p:sp>
          <p:nvSpPr>
            <p:cNvPr id="17" name="TextBox 34"/>
            <p:cNvSpPr txBox="1"/>
            <p:nvPr/>
          </p:nvSpPr>
          <p:spPr>
            <a:xfrm>
              <a:off x="4900050" y="3570964"/>
              <a:ext cx="446276" cy="253915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467" b="1" dirty="0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40%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44761" y="1987185"/>
            <a:ext cx="6073159" cy="3429871"/>
            <a:chOff x="309035" y="1359511"/>
            <a:chExt cx="4054409" cy="2247946"/>
          </a:xfrm>
        </p:grpSpPr>
        <p:sp>
          <p:nvSpPr>
            <p:cNvPr id="4" name="TextBox 8"/>
            <p:cNvSpPr txBox="1"/>
            <p:nvPr/>
          </p:nvSpPr>
          <p:spPr>
            <a:xfrm>
              <a:off x="309035" y="2886385"/>
              <a:ext cx="4054409" cy="396262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5" name="TextBox 9"/>
            <p:cNvSpPr txBox="1"/>
            <p:nvPr/>
          </p:nvSpPr>
          <p:spPr>
            <a:xfrm>
              <a:off x="1771870" y="2594450"/>
              <a:ext cx="1177245" cy="276999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grpSp>
          <p:nvGrpSpPr>
            <p:cNvPr id="19" name="Group 41"/>
            <p:cNvGrpSpPr/>
            <p:nvPr/>
          </p:nvGrpSpPr>
          <p:grpSpPr>
            <a:xfrm>
              <a:off x="500271" y="1776195"/>
              <a:ext cx="3752041" cy="757063"/>
              <a:chOff x="38765" y="1803577"/>
              <a:chExt cx="8847120" cy="1471937"/>
            </a:xfrm>
          </p:grpSpPr>
          <p:sp>
            <p:nvSpPr>
              <p:cNvPr id="33" name="Freeform: Shape 37"/>
              <p:cNvSpPr/>
              <p:nvPr/>
            </p:nvSpPr>
            <p:spPr>
              <a:xfrm>
                <a:off x="38765" y="1903085"/>
                <a:ext cx="6489813" cy="1358046"/>
              </a:xfrm>
              <a:custGeom>
                <a:avLst/>
                <a:gdLst>
                  <a:gd name="connsiteX0" fmla="*/ 0 w 1795861"/>
                  <a:gd name="connsiteY0" fmla="*/ 1723829 h 1723829"/>
                  <a:gd name="connsiteX1" fmla="*/ 865569 w 1795861"/>
                  <a:gd name="connsiteY1" fmla="*/ 0 h 1723829"/>
                  <a:gd name="connsiteX2" fmla="*/ 1795861 w 1795861"/>
                  <a:gd name="connsiteY2" fmla="*/ 1723829 h 1723829"/>
                  <a:gd name="connsiteX3" fmla="*/ 0 w 1795861"/>
                  <a:gd name="connsiteY3" fmla="*/ 1723829 h 1723829"/>
                  <a:gd name="connsiteX0" fmla="*/ 21574 w 1835151"/>
                  <a:gd name="connsiteY0" fmla="*/ 1723829 h 1723829"/>
                  <a:gd name="connsiteX1" fmla="*/ 887143 w 1835151"/>
                  <a:gd name="connsiteY1" fmla="*/ 0 h 1723829"/>
                  <a:gd name="connsiteX2" fmla="*/ 1817435 w 1835151"/>
                  <a:gd name="connsiteY2" fmla="*/ 1723829 h 1723829"/>
                  <a:gd name="connsiteX3" fmla="*/ 21574 w 1835151"/>
                  <a:gd name="connsiteY3" fmla="*/ 1723829 h 1723829"/>
                  <a:gd name="connsiteX0" fmla="*/ 21574 w 1835151"/>
                  <a:gd name="connsiteY0" fmla="*/ 1723829 h 1723829"/>
                  <a:gd name="connsiteX1" fmla="*/ 887143 w 1835151"/>
                  <a:gd name="connsiteY1" fmla="*/ 0 h 1723829"/>
                  <a:gd name="connsiteX2" fmla="*/ 1817435 w 1835151"/>
                  <a:gd name="connsiteY2" fmla="*/ 1723829 h 1723829"/>
                  <a:gd name="connsiteX3" fmla="*/ 21574 w 1835151"/>
                  <a:gd name="connsiteY3" fmla="*/ 1723829 h 1723829"/>
                  <a:gd name="connsiteX0" fmla="*/ 21574 w 1817435"/>
                  <a:gd name="connsiteY0" fmla="*/ 1723829 h 1723829"/>
                  <a:gd name="connsiteX1" fmla="*/ 887143 w 1817435"/>
                  <a:gd name="connsiteY1" fmla="*/ 0 h 1723829"/>
                  <a:gd name="connsiteX2" fmla="*/ 1817435 w 1817435"/>
                  <a:gd name="connsiteY2" fmla="*/ 1723829 h 1723829"/>
                  <a:gd name="connsiteX3" fmla="*/ 21574 w 1817435"/>
                  <a:gd name="connsiteY3" fmla="*/ 1723829 h 1723829"/>
                  <a:gd name="connsiteX0" fmla="*/ 0 w 1795861"/>
                  <a:gd name="connsiteY0" fmla="*/ 1723829 h 1723835"/>
                  <a:gd name="connsiteX1" fmla="*/ 865569 w 1795861"/>
                  <a:gd name="connsiteY1" fmla="*/ 0 h 1723835"/>
                  <a:gd name="connsiteX2" fmla="*/ 1795861 w 1795861"/>
                  <a:gd name="connsiteY2" fmla="*/ 1723829 h 1723835"/>
                  <a:gd name="connsiteX3" fmla="*/ 0 w 1795861"/>
                  <a:gd name="connsiteY3" fmla="*/ 1723829 h 1723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95861" h="1723835">
                    <a:moveTo>
                      <a:pt x="0" y="1723829"/>
                    </a:moveTo>
                    <a:cubicBezTo>
                      <a:pt x="492651" y="1727609"/>
                      <a:pt x="566259" y="0"/>
                      <a:pt x="865569" y="0"/>
                    </a:cubicBezTo>
                    <a:cubicBezTo>
                      <a:pt x="1164879" y="0"/>
                      <a:pt x="1203522" y="1721281"/>
                      <a:pt x="1795861" y="1723829"/>
                    </a:cubicBezTo>
                    <a:lnTo>
                      <a:pt x="0" y="1723829"/>
                    </a:lnTo>
                    <a:close/>
                  </a:path>
                </a:pathLst>
              </a:custGeom>
              <a:solidFill>
                <a:schemeClr val="accent1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4" name="Freeform: Shape 38"/>
              <p:cNvSpPr/>
              <p:nvPr/>
            </p:nvSpPr>
            <p:spPr>
              <a:xfrm>
                <a:off x="1189755" y="1803577"/>
                <a:ext cx="5877136" cy="1465558"/>
              </a:xfrm>
              <a:custGeom>
                <a:avLst/>
                <a:gdLst>
                  <a:gd name="connsiteX0" fmla="*/ 0 w 1795861"/>
                  <a:gd name="connsiteY0" fmla="*/ 1723829 h 1723829"/>
                  <a:gd name="connsiteX1" fmla="*/ 865569 w 1795861"/>
                  <a:gd name="connsiteY1" fmla="*/ 0 h 1723829"/>
                  <a:gd name="connsiteX2" fmla="*/ 1795861 w 1795861"/>
                  <a:gd name="connsiteY2" fmla="*/ 1723829 h 1723829"/>
                  <a:gd name="connsiteX3" fmla="*/ 0 w 1795861"/>
                  <a:gd name="connsiteY3" fmla="*/ 1723829 h 1723829"/>
                  <a:gd name="connsiteX0" fmla="*/ 21574 w 1835151"/>
                  <a:gd name="connsiteY0" fmla="*/ 1723829 h 1723829"/>
                  <a:gd name="connsiteX1" fmla="*/ 887143 w 1835151"/>
                  <a:gd name="connsiteY1" fmla="*/ 0 h 1723829"/>
                  <a:gd name="connsiteX2" fmla="*/ 1817435 w 1835151"/>
                  <a:gd name="connsiteY2" fmla="*/ 1723829 h 1723829"/>
                  <a:gd name="connsiteX3" fmla="*/ 21574 w 1835151"/>
                  <a:gd name="connsiteY3" fmla="*/ 1723829 h 1723829"/>
                  <a:gd name="connsiteX0" fmla="*/ 21574 w 1835151"/>
                  <a:gd name="connsiteY0" fmla="*/ 1723829 h 1723829"/>
                  <a:gd name="connsiteX1" fmla="*/ 887143 w 1835151"/>
                  <a:gd name="connsiteY1" fmla="*/ 0 h 1723829"/>
                  <a:gd name="connsiteX2" fmla="*/ 1817435 w 1835151"/>
                  <a:gd name="connsiteY2" fmla="*/ 1723829 h 1723829"/>
                  <a:gd name="connsiteX3" fmla="*/ 21574 w 1835151"/>
                  <a:gd name="connsiteY3" fmla="*/ 1723829 h 1723829"/>
                  <a:gd name="connsiteX0" fmla="*/ 21574 w 1817435"/>
                  <a:gd name="connsiteY0" fmla="*/ 1723829 h 1723829"/>
                  <a:gd name="connsiteX1" fmla="*/ 887143 w 1817435"/>
                  <a:gd name="connsiteY1" fmla="*/ 0 h 1723829"/>
                  <a:gd name="connsiteX2" fmla="*/ 1817435 w 1817435"/>
                  <a:gd name="connsiteY2" fmla="*/ 1723829 h 1723829"/>
                  <a:gd name="connsiteX3" fmla="*/ 21574 w 1817435"/>
                  <a:gd name="connsiteY3" fmla="*/ 1723829 h 1723829"/>
                  <a:gd name="connsiteX0" fmla="*/ 0 w 1795861"/>
                  <a:gd name="connsiteY0" fmla="*/ 1723829 h 1723835"/>
                  <a:gd name="connsiteX1" fmla="*/ 865569 w 1795861"/>
                  <a:gd name="connsiteY1" fmla="*/ 0 h 1723835"/>
                  <a:gd name="connsiteX2" fmla="*/ 1795861 w 1795861"/>
                  <a:gd name="connsiteY2" fmla="*/ 1723829 h 1723835"/>
                  <a:gd name="connsiteX3" fmla="*/ 0 w 1795861"/>
                  <a:gd name="connsiteY3" fmla="*/ 1723829 h 1723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95861" h="1723835">
                    <a:moveTo>
                      <a:pt x="0" y="1723829"/>
                    </a:moveTo>
                    <a:cubicBezTo>
                      <a:pt x="492651" y="1727609"/>
                      <a:pt x="566259" y="0"/>
                      <a:pt x="865569" y="0"/>
                    </a:cubicBezTo>
                    <a:cubicBezTo>
                      <a:pt x="1164879" y="0"/>
                      <a:pt x="1203522" y="1721281"/>
                      <a:pt x="1795861" y="1723829"/>
                    </a:cubicBezTo>
                    <a:lnTo>
                      <a:pt x="0" y="1723829"/>
                    </a:lnTo>
                    <a:close/>
                  </a:path>
                </a:pathLst>
              </a:custGeom>
              <a:solidFill>
                <a:schemeClr val="accent2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5" name="Freeform: Shape 39"/>
              <p:cNvSpPr/>
              <p:nvPr/>
            </p:nvSpPr>
            <p:spPr>
              <a:xfrm>
                <a:off x="2233303" y="1819246"/>
                <a:ext cx="5956337" cy="1450560"/>
              </a:xfrm>
              <a:custGeom>
                <a:avLst/>
                <a:gdLst>
                  <a:gd name="connsiteX0" fmla="*/ 0 w 1795861"/>
                  <a:gd name="connsiteY0" fmla="*/ 1723829 h 1723829"/>
                  <a:gd name="connsiteX1" fmla="*/ 865569 w 1795861"/>
                  <a:gd name="connsiteY1" fmla="*/ 0 h 1723829"/>
                  <a:gd name="connsiteX2" fmla="*/ 1795861 w 1795861"/>
                  <a:gd name="connsiteY2" fmla="*/ 1723829 h 1723829"/>
                  <a:gd name="connsiteX3" fmla="*/ 0 w 1795861"/>
                  <a:gd name="connsiteY3" fmla="*/ 1723829 h 1723829"/>
                  <a:gd name="connsiteX0" fmla="*/ 21574 w 1835151"/>
                  <a:gd name="connsiteY0" fmla="*/ 1723829 h 1723829"/>
                  <a:gd name="connsiteX1" fmla="*/ 887143 w 1835151"/>
                  <a:gd name="connsiteY1" fmla="*/ 0 h 1723829"/>
                  <a:gd name="connsiteX2" fmla="*/ 1817435 w 1835151"/>
                  <a:gd name="connsiteY2" fmla="*/ 1723829 h 1723829"/>
                  <a:gd name="connsiteX3" fmla="*/ 21574 w 1835151"/>
                  <a:gd name="connsiteY3" fmla="*/ 1723829 h 1723829"/>
                  <a:gd name="connsiteX0" fmla="*/ 21574 w 1835151"/>
                  <a:gd name="connsiteY0" fmla="*/ 1723829 h 1723829"/>
                  <a:gd name="connsiteX1" fmla="*/ 887143 w 1835151"/>
                  <a:gd name="connsiteY1" fmla="*/ 0 h 1723829"/>
                  <a:gd name="connsiteX2" fmla="*/ 1817435 w 1835151"/>
                  <a:gd name="connsiteY2" fmla="*/ 1723829 h 1723829"/>
                  <a:gd name="connsiteX3" fmla="*/ 21574 w 1835151"/>
                  <a:gd name="connsiteY3" fmla="*/ 1723829 h 1723829"/>
                  <a:gd name="connsiteX0" fmla="*/ 21574 w 1817435"/>
                  <a:gd name="connsiteY0" fmla="*/ 1723829 h 1723829"/>
                  <a:gd name="connsiteX1" fmla="*/ 887143 w 1817435"/>
                  <a:gd name="connsiteY1" fmla="*/ 0 h 1723829"/>
                  <a:gd name="connsiteX2" fmla="*/ 1817435 w 1817435"/>
                  <a:gd name="connsiteY2" fmla="*/ 1723829 h 1723829"/>
                  <a:gd name="connsiteX3" fmla="*/ 21574 w 1817435"/>
                  <a:gd name="connsiteY3" fmla="*/ 1723829 h 1723829"/>
                  <a:gd name="connsiteX0" fmla="*/ 0 w 1795861"/>
                  <a:gd name="connsiteY0" fmla="*/ 1723829 h 1723835"/>
                  <a:gd name="connsiteX1" fmla="*/ 865569 w 1795861"/>
                  <a:gd name="connsiteY1" fmla="*/ 0 h 1723835"/>
                  <a:gd name="connsiteX2" fmla="*/ 1795861 w 1795861"/>
                  <a:gd name="connsiteY2" fmla="*/ 1723829 h 1723835"/>
                  <a:gd name="connsiteX3" fmla="*/ 0 w 1795861"/>
                  <a:gd name="connsiteY3" fmla="*/ 1723829 h 1723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95861" h="1723835">
                    <a:moveTo>
                      <a:pt x="0" y="1723829"/>
                    </a:moveTo>
                    <a:cubicBezTo>
                      <a:pt x="492651" y="1727609"/>
                      <a:pt x="566259" y="0"/>
                      <a:pt x="865569" y="0"/>
                    </a:cubicBezTo>
                    <a:cubicBezTo>
                      <a:pt x="1164879" y="0"/>
                      <a:pt x="1203522" y="1721281"/>
                      <a:pt x="1795861" y="1723829"/>
                    </a:cubicBezTo>
                    <a:lnTo>
                      <a:pt x="0" y="1723829"/>
                    </a:lnTo>
                    <a:close/>
                  </a:path>
                </a:pathLst>
              </a:custGeom>
              <a:solidFill>
                <a:schemeClr val="accent4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6" name="Freeform: Shape 40"/>
              <p:cNvSpPr/>
              <p:nvPr/>
            </p:nvSpPr>
            <p:spPr>
              <a:xfrm>
                <a:off x="3111226" y="2047372"/>
                <a:ext cx="5774659" cy="1228142"/>
              </a:xfrm>
              <a:custGeom>
                <a:avLst/>
                <a:gdLst>
                  <a:gd name="connsiteX0" fmla="*/ 0 w 1795861"/>
                  <a:gd name="connsiteY0" fmla="*/ 1723829 h 1723829"/>
                  <a:gd name="connsiteX1" fmla="*/ 865569 w 1795861"/>
                  <a:gd name="connsiteY1" fmla="*/ 0 h 1723829"/>
                  <a:gd name="connsiteX2" fmla="*/ 1795861 w 1795861"/>
                  <a:gd name="connsiteY2" fmla="*/ 1723829 h 1723829"/>
                  <a:gd name="connsiteX3" fmla="*/ 0 w 1795861"/>
                  <a:gd name="connsiteY3" fmla="*/ 1723829 h 1723829"/>
                  <a:gd name="connsiteX0" fmla="*/ 21574 w 1835151"/>
                  <a:gd name="connsiteY0" fmla="*/ 1723829 h 1723829"/>
                  <a:gd name="connsiteX1" fmla="*/ 887143 w 1835151"/>
                  <a:gd name="connsiteY1" fmla="*/ 0 h 1723829"/>
                  <a:gd name="connsiteX2" fmla="*/ 1817435 w 1835151"/>
                  <a:gd name="connsiteY2" fmla="*/ 1723829 h 1723829"/>
                  <a:gd name="connsiteX3" fmla="*/ 21574 w 1835151"/>
                  <a:gd name="connsiteY3" fmla="*/ 1723829 h 1723829"/>
                  <a:gd name="connsiteX0" fmla="*/ 21574 w 1835151"/>
                  <a:gd name="connsiteY0" fmla="*/ 1723829 h 1723829"/>
                  <a:gd name="connsiteX1" fmla="*/ 887143 w 1835151"/>
                  <a:gd name="connsiteY1" fmla="*/ 0 h 1723829"/>
                  <a:gd name="connsiteX2" fmla="*/ 1817435 w 1835151"/>
                  <a:gd name="connsiteY2" fmla="*/ 1723829 h 1723829"/>
                  <a:gd name="connsiteX3" fmla="*/ 21574 w 1835151"/>
                  <a:gd name="connsiteY3" fmla="*/ 1723829 h 1723829"/>
                  <a:gd name="connsiteX0" fmla="*/ 21574 w 1817435"/>
                  <a:gd name="connsiteY0" fmla="*/ 1723829 h 1723829"/>
                  <a:gd name="connsiteX1" fmla="*/ 887143 w 1817435"/>
                  <a:gd name="connsiteY1" fmla="*/ 0 h 1723829"/>
                  <a:gd name="connsiteX2" fmla="*/ 1817435 w 1817435"/>
                  <a:gd name="connsiteY2" fmla="*/ 1723829 h 1723829"/>
                  <a:gd name="connsiteX3" fmla="*/ 21574 w 1817435"/>
                  <a:gd name="connsiteY3" fmla="*/ 1723829 h 1723829"/>
                  <a:gd name="connsiteX0" fmla="*/ 0 w 1795861"/>
                  <a:gd name="connsiteY0" fmla="*/ 1723829 h 1723835"/>
                  <a:gd name="connsiteX1" fmla="*/ 865569 w 1795861"/>
                  <a:gd name="connsiteY1" fmla="*/ 0 h 1723835"/>
                  <a:gd name="connsiteX2" fmla="*/ 1795861 w 1795861"/>
                  <a:gd name="connsiteY2" fmla="*/ 1723829 h 1723835"/>
                  <a:gd name="connsiteX3" fmla="*/ 0 w 1795861"/>
                  <a:gd name="connsiteY3" fmla="*/ 1723829 h 1723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95861" h="1723835">
                    <a:moveTo>
                      <a:pt x="0" y="1723829"/>
                    </a:moveTo>
                    <a:cubicBezTo>
                      <a:pt x="492651" y="1727609"/>
                      <a:pt x="566259" y="0"/>
                      <a:pt x="865569" y="0"/>
                    </a:cubicBezTo>
                    <a:cubicBezTo>
                      <a:pt x="1164879" y="0"/>
                      <a:pt x="1203522" y="1721281"/>
                      <a:pt x="1795861" y="1723829"/>
                    </a:cubicBezTo>
                    <a:lnTo>
                      <a:pt x="0" y="1723829"/>
                    </a:lnTo>
                    <a:close/>
                  </a:path>
                </a:pathLst>
              </a:custGeom>
              <a:solidFill>
                <a:schemeClr val="accent5"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20" name="TextBox 42"/>
            <p:cNvSpPr txBox="1"/>
            <p:nvPr/>
          </p:nvSpPr>
          <p:spPr>
            <a:xfrm>
              <a:off x="1577109" y="1488848"/>
              <a:ext cx="394579" cy="22309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200" b="1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30%</a:t>
              </a:r>
            </a:p>
          </p:txBody>
        </p:sp>
        <p:sp>
          <p:nvSpPr>
            <p:cNvPr id="21" name="TextBox 43"/>
            <p:cNvSpPr txBox="1"/>
            <p:nvPr/>
          </p:nvSpPr>
          <p:spPr>
            <a:xfrm>
              <a:off x="2005188" y="1359511"/>
              <a:ext cx="394579" cy="22309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200" b="1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70%</a:t>
              </a:r>
            </a:p>
          </p:txBody>
        </p:sp>
        <p:sp>
          <p:nvSpPr>
            <p:cNvPr id="22" name="TextBox 44"/>
            <p:cNvSpPr txBox="1"/>
            <p:nvPr/>
          </p:nvSpPr>
          <p:spPr>
            <a:xfrm>
              <a:off x="2464494" y="1463851"/>
              <a:ext cx="394579" cy="22309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200" b="1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50%</a:t>
              </a:r>
            </a:p>
          </p:txBody>
        </p:sp>
        <p:sp>
          <p:nvSpPr>
            <p:cNvPr id="23" name="TextBox 45"/>
            <p:cNvSpPr txBox="1"/>
            <p:nvPr/>
          </p:nvSpPr>
          <p:spPr>
            <a:xfrm>
              <a:off x="2825097" y="1588039"/>
              <a:ext cx="394579" cy="223090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1200" b="1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40%</a:t>
              </a:r>
            </a:p>
          </p:txBody>
        </p:sp>
        <p:grpSp>
          <p:nvGrpSpPr>
            <p:cNvPr id="24" name="Group 46"/>
            <p:cNvGrpSpPr/>
            <p:nvPr/>
          </p:nvGrpSpPr>
          <p:grpSpPr>
            <a:xfrm>
              <a:off x="1166638" y="3478283"/>
              <a:ext cx="2387702" cy="129174"/>
              <a:chOff x="3632609" y="4343239"/>
              <a:chExt cx="4541393" cy="245688"/>
            </a:xfrm>
          </p:grpSpPr>
          <p:sp>
            <p:nvSpPr>
              <p:cNvPr id="25" name="Oval 47"/>
              <p:cNvSpPr/>
              <p:nvPr/>
            </p:nvSpPr>
            <p:spPr>
              <a:xfrm>
                <a:off x="3632609" y="4388132"/>
                <a:ext cx="158953" cy="158953"/>
              </a:xfrm>
              <a:prstGeom prst="ellipse">
                <a:avLst/>
              </a:prstGeom>
              <a:solidFill>
                <a:schemeClr val="accent1">
                  <a:alpha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6" name="Oval 48"/>
              <p:cNvSpPr/>
              <p:nvPr/>
            </p:nvSpPr>
            <p:spPr>
              <a:xfrm>
                <a:off x="4855395" y="4385779"/>
                <a:ext cx="158953" cy="158953"/>
              </a:xfrm>
              <a:prstGeom prst="ellipse">
                <a:avLst/>
              </a:prstGeom>
              <a:solidFill>
                <a:schemeClr val="accent2">
                  <a:alpha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7" name="TextBox 49"/>
              <p:cNvSpPr txBox="1"/>
              <p:nvPr/>
            </p:nvSpPr>
            <p:spPr>
              <a:xfrm>
                <a:off x="5060262" y="4347455"/>
                <a:ext cx="631122" cy="241472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>
                <a:noAutofit/>
              </a:bodyPr>
              <a:lstStyle/>
              <a:p>
                <a:pPr algn="ctr"/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Data 2</a:t>
                </a:r>
              </a:p>
            </p:txBody>
          </p:sp>
          <p:sp>
            <p:nvSpPr>
              <p:cNvPr id="28" name="Oval 50"/>
              <p:cNvSpPr/>
              <p:nvPr/>
            </p:nvSpPr>
            <p:spPr>
              <a:xfrm>
                <a:off x="6124010" y="4387843"/>
                <a:ext cx="158953" cy="158953"/>
              </a:xfrm>
              <a:prstGeom prst="ellipse">
                <a:avLst/>
              </a:prstGeom>
              <a:solidFill>
                <a:schemeClr val="accent4">
                  <a:alpha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9" name="TextBox 51"/>
              <p:cNvSpPr txBox="1"/>
              <p:nvPr/>
            </p:nvSpPr>
            <p:spPr>
              <a:xfrm>
                <a:off x="6328878" y="4345304"/>
                <a:ext cx="631122" cy="241473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>
                <a:noAutofit/>
              </a:bodyPr>
              <a:lstStyle/>
              <a:p>
                <a:pPr algn="ctr"/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Data 3</a:t>
                </a:r>
              </a:p>
            </p:txBody>
          </p:sp>
          <p:sp>
            <p:nvSpPr>
              <p:cNvPr id="30" name="Oval 52"/>
              <p:cNvSpPr/>
              <p:nvPr/>
            </p:nvSpPr>
            <p:spPr>
              <a:xfrm>
                <a:off x="7338012" y="4395153"/>
                <a:ext cx="158953" cy="158953"/>
              </a:xfrm>
              <a:prstGeom prst="ellipse">
                <a:avLst/>
              </a:prstGeom>
              <a:solidFill>
                <a:schemeClr val="accent5">
                  <a:alpha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133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1" name="TextBox 53"/>
              <p:cNvSpPr txBox="1"/>
              <p:nvPr/>
            </p:nvSpPr>
            <p:spPr>
              <a:xfrm>
                <a:off x="7542880" y="4344182"/>
                <a:ext cx="631122" cy="241473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>
                <a:noAutofit/>
              </a:bodyPr>
              <a:lstStyle/>
              <a:p>
                <a:pPr algn="ctr"/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Data 4</a:t>
                </a:r>
              </a:p>
            </p:txBody>
          </p:sp>
          <p:sp>
            <p:nvSpPr>
              <p:cNvPr id="32" name="TextBox 54"/>
              <p:cNvSpPr txBox="1"/>
              <p:nvPr/>
            </p:nvSpPr>
            <p:spPr>
              <a:xfrm>
                <a:off x="3846261" y="4343239"/>
                <a:ext cx="631122" cy="241473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1">
                <a:noAutofit/>
              </a:bodyPr>
              <a:lstStyle/>
              <a:p>
                <a:pPr algn="ctr"/>
                <a:r>
                  <a:rPr lang="en-US" sz="1200">
                    <a:solidFill>
                      <a:schemeClr val="bg1">
                        <a:lumMod val="5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Data 1</a:t>
                </a:r>
              </a:p>
            </p:txBody>
          </p:sp>
        </p:grpSp>
      </p:grpSp>
      <p:sp>
        <p:nvSpPr>
          <p:cNvPr id="40" name="TextBox 76">
            <a:extLst>
              <a:ext uri="{FF2B5EF4-FFF2-40B4-BE49-F238E27FC236}">
                <a16:creationId xmlns:a16="http://schemas.microsoft.com/office/drawing/2014/main" xmlns="" id="{DB740DB8-A29F-4458-83EA-2E93441F092E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37B2E546-71EE-47EE-8F13-76E7F7D65AC6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xmlns="" id="{FB0BCDD9-8F2B-40E5-9F36-A57A98957E28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5565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origami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2F041544-ECA5-4A37-B3DD-3E07DA022F49}"/>
              </a:ext>
            </a:extLst>
          </p:cNvPr>
          <p:cNvGrpSpPr>
            <a:grpSpLocks/>
          </p:cNvGrpSpPr>
          <p:nvPr/>
        </p:nvGrpSpPr>
        <p:grpSpPr bwMode="auto">
          <a:xfrm>
            <a:off x="6075363" y="1648238"/>
            <a:ext cx="60325" cy="3816350"/>
            <a:chOff x="6065603" y="2402702"/>
            <a:chExt cx="61169" cy="3816681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xmlns="" id="{1FF86BF2-B90A-410C-93A1-0B1C9F5BD3B5}"/>
                </a:ext>
              </a:extLst>
            </p:cNvPr>
            <p:cNvCxnSpPr/>
            <p:nvPr/>
          </p:nvCxnSpPr>
          <p:spPr>
            <a:xfrm>
              <a:off x="6096187" y="2428104"/>
              <a:ext cx="0" cy="372936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xmlns="" id="{29AF073D-5C8D-4AB5-8BAD-AA18D32383D6}"/>
                </a:ext>
              </a:extLst>
            </p:cNvPr>
            <p:cNvSpPr/>
            <p:nvPr/>
          </p:nvSpPr>
          <p:spPr>
            <a:xfrm flipV="1">
              <a:off x="6065603" y="2402702"/>
              <a:ext cx="61169" cy="6191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vi-VN"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xmlns="" id="{158B43CF-44A7-4618-83D8-650174A7252B}"/>
                </a:ext>
              </a:extLst>
            </p:cNvPr>
            <p:cNvSpPr/>
            <p:nvPr/>
          </p:nvSpPr>
          <p:spPr>
            <a:xfrm flipV="1">
              <a:off x="6065603" y="6157465"/>
              <a:ext cx="61169" cy="6191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vi-VN"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C52EB418-3293-4BCA-85AB-32E036C40034}"/>
              </a:ext>
            </a:extLst>
          </p:cNvPr>
          <p:cNvGrpSpPr>
            <a:grpSpLocks/>
          </p:cNvGrpSpPr>
          <p:nvPr/>
        </p:nvGrpSpPr>
        <p:grpSpPr bwMode="auto">
          <a:xfrm>
            <a:off x="4826000" y="4489863"/>
            <a:ext cx="914400" cy="914400"/>
            <a:chOff x="4834760" y="4982552"/>
            <a:chExt cx="914400" cy="914400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xmlns="" id="{6F18EE5F-C0CF-4F72-8B3C-0A8E508AA2CC}"/>
                </a:ext>
              </a:extLst>
            </p:cNvPr>
            <p:cNvSpPr/>
            <p:nvPr/>
          </p:nvSpPr>
          <p:spPr>
            <a:xfrm>
              <a:off x="4834760" y="4982552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vi-VN" dirty="0"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5629" name="Freeform 3">
              <a:extLst>
                <a:ext uri="{FF2B5EF4-FFF2-40B4-BE49-F238E27FC236}">
                  <a16:creationId xmlns:a16="http://schemas.microsoft.com/office/drawing/2014/main" xmlns="" id="{39BD8836-B00D-4FAA-8C6A-9F767FF3BE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5596" y="5274166"/>
              <a:ext cx="412728" cy="332373"/>
            </a:xfrm>
            <a:custGeom>
              <a:avLst/>
              <a:gdLst>
                <a:gd name="T0" fmla="*/ 404424 w 497"/>
                <a:gd name="T1" fmla="*/ 58996 h 400"/>
                <a:gd name="T2" fmla="*/ 404424 w 497"/>
                <a:gd name="T3" fmla="*/ 58996 h 400"/>
                <a:gd name="T4" fmla="*/ 308923 w 497"/>
                <a:gd name="T5" fmla="*/ 0 h 400"/>
                <a:gd name="T6" fmla="*/ 293975 w 497"/>
                <a:gd name="T7" fmla="*/ 0 h 400"/>
                <a:gd name="T8" fmla="*/ 205949 w 497"/>
                <a:gd name="T9" fmla="*/ 58996 h 400"/>
                <a:gd name="T10" fmla="*/ 117922 w 497"/>
                <a:gd name="T11" fmla="*/ 0 h 400"/>
                <a:gd name="T12" fmla="*/ 102144 w 497"/>
                <a:gd name="T13" fmla="*/ 0 h 400"/>
                <a:gd name="T14" fmla="*/ 6644 w 497"/>
                <a:gd name="T15" fmla="*/ 58996 h 400"/>
                <a:gd name="T16" fmla="*/ 0 w 497"/>
                <a:gd name="T17" fmla="*/ 73953 h 400"/>
                <a:gd name="T18" fmla="*/ 0 w 497"/>
                <a:gd name="T19" fmla="*/ 317416 h 400"/>
                <a:gd name="T20" fmla="*/ 6644 w 497"/>
                <a:gd name="T21" fmla="*/ 324064 h 400"/>
                <a:gd name="T22" fmla="*/ 21591 w 497"/>
                <a:gd name="T23" fmla="*/ 324064 h 400"/>
                <a:gd name="T24" fmla="*/ 109618 w 497"/>
                <a:gd name="T25" fmla="*/ 272546 h 400"/>
                <a:gd name="T26" fmla="*/ 198475 w 497"/>
                <a:gd name="T27" fmla="*/ 324064 h 400"/>
                <a:gd name="T28" fmla="*/ 213423 w 497"/>
                <a:gd name="T29" fmla="*/ 324064 h 400"/>
                <a:gd name="T30" fmla="*/ 301449 w 497"/>
                <a:gd name="T31" fmla="*/ 272546 h 400"/>
                <a:gd name="T32" fmla="*/ 390306 w 497"/>
                <a:gd name="T33" fmla="*/ 324064 h 400"/>
                <a:gd name="T34" fmla="*/ 396950 w 497"/>
                <a:gd name="T35" fmla="*/ 331542 h 400"/>
                <a:gd name="T36" fmla="*/ 404424 w 497"/>
                <a:gd name="T37" fmla="*/ 324064 h 400"/>
                <a:gd name="T38" fmla="*/ 411898 w 497"/>
                <a:gd name="T39" fmla="*/ 317416 h 400"/>
                <a:gd name="T40" fmla="*/ 411898 w 497"/>
                <a:gd name="T41" fmla="*/ 73953 h 400"/>
                <a:gd name="T42" fmla="*/ 404424 w 497"/>
                <a:gd name="T43" fmla="*/ 58996 h 400"/>
                <a:gd name="T44" fmla="*/ 95500 w 497"/>
                <a:gd name="T45" fmla="*/ 243463 h 400"/>
                <a:gd name="T46" fmla="*/ 95500 w 497"/>
                <a:gd name="T47" fmla="*/ 243463 h 400"/>
                <a:gd name="T48" fmla="*/ 29065 w 497"/>
                <a:gd name="T49" fmla="*/ 287503 h 400"/>
                <a:gd name="T50" fmla="*/ 29065 w 497"/>
                <a:gd name="T51" fmla="*/ 81431 h 400"/>
                <a:gd name="T52" fmla="*/ 95500 w 497"/>
                <a:gd name="T53" fmla="*/ 36561 h 400"/>
                <a:gd name="T54" fmla="*/ 95500 w 497"/>
                <a:gd name="T55" fmla="*/ 243463 h 400"/>
                <a:gd name="T56" fmla="*/ 191001 w 497"/>
                <a:gd name="T57" fmla="*/ 287503 h 400"/>
                <a:gd name="T58" fmla="*/ 191001 w 497"/>
                <a:gd name="T59" fmla="*/ 287503 h 400"/>
                <a:gd name="T60" fmla="*/ 124566 w 497"/>
                <a:gd name="T61" fmla="*/ 243463 h 400"/>
                <a:gd name="T62" fmla="*/ 124566 w 497"/>
                <a:gd name="T63" fmla="*/ 36561 h 400"/>
                <a:gd name="T64" fmla="*/ 191001 w 497"/>
                <a:gd name="T65" fmla="*/ 81431 h 400"/>
                <a:gd name="T66" fmla="*/ 191001 w 497"/>
                <a:gd name="T67" fmla="*/ 287503 h 400"/>
                <a:gd name="T68" fmla="*/ 286501 w 497"/>
                <a:gd name="T69" fmla="*/ 243463 h 400"/>
                <a:gd name="T70" fmla="*/ 286501 w 497"/>
                <a:gd name="T71" fmla="*/ 243463 h 400"/>
                <a:gd name="T72" fmla="*/ 220897 w 497"/>
                <a:gd name="T73" fmla="*/ 287503 h 400"/>
                <a:gd name="T74" fmla="*/ 220897 w 497"/>
                <a:gd name="T75" fmla="*/ 81431 h 400"/>
                <a:gd name="T76" fmla="*/ 286501 w 497"/>
                <a:gd name="T77" fmla="*/ 36561 h 400"/>
                <a:gd name="T78" fmla="*/ 286501 w 497"/>
                <a:gd name="T79" fmla="*/ 243463 h 400"/>
                <a:gd name="T80" fmla="*/ 382832 w 497"/>
                <a:gd name="T81" fmla="*/ 287503 h 400"/>
                <a:gd name="T82" fmla="*/ 382832 w 497"/>
                <a:gd name="T83" fmla="*/ 287503 h 400"/>
                <a:gd name="T84" fmla="*/ 315567 w 497"/>
                <a:gd name="T85" fmla="*/ 243463 h 400"/>
                <a:gd name="T86" fmla="*/ 315567 w 497"/>
                <a:gd name="T87" fmla="*/ 36561 h 400"/>
                <a:gd name="T88" fmla="*/ 382832 w 497"/>
                <a:gd name="T89" fmla="*/ 81431 h 400"/>
                <a:gd name="T90" fmla="*/ 382832 w 497"/>
                <a:gd name="T91" fmla="*/ 287503 h 40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497" h="400">
                  <a:moveTo>
                    <a:pt x="487" y="71"/>
                  </a:moveTo>
                  <a:lnTo>
                    <a:pt x="487" y="71"/>
                  </a:lnTo>
                  <a:cubicBezTo>
                    <a:pt x="372" y="0"/>
                    <a:pt x="372" y="0"/>
                    <a:pt x="372" y="0"/>
                  </a:cubicBezTo>
                  <a:cubicBezTo>
                    <a:pt x="363" y="0"/>
                    <a:pt x="363" y="0"/>
                    <a:pt x="354" y="0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32" y="0"/>
                    <a:pt x="132" y="0"/>
                    <a:pt x="123" y="0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0" y="80"/>
                    <a:pt x="0" y="80"/>
                    <a:pt x="0" y="89"/>
                  </a:cubicBezTo>
                  <a:cubicBezTo>
                    <a:pt x="0" y="382"/>
                    <a:pt x="0" y="382"/>
                    <a:pt x="0" y="382"/>
                  </a:cubicBezTo>
                  <a:cubicBezTo>
                    <a:pt x="0" y="382"/>
                    <a:pt x="0" y="390"/>
                    <a:pt x="8" y="390"/>
                  </a:cubicBezTo>
                  <a:cubicBezTo>
                    <a:pt x="8" y="399"/>
                    <a:pt x="17" y="399"/>
                    <a:pt x="26" y="390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239" y="390"/>
                    <a:pt x="239" y="390"/>
                    <a:pt x="239" y="390"/>
                  </a:cubicBezTo>
                  <a:cubicBezTo>
                    <a:pt x="248" y="399"/>
                    <a:pt x="248" y="399"/>
                    <a:pt x="257" y="390"/>
                  </a:cubicBezTo>
                  <a:cubicBezTo>
                    <a:pt x="363" y="328"/>
                    <a:pt x="363" y="328"/>
                    <a:pt x="363" y="328"/>
                  </a:cubicBezTo>
                  <a:cubicBezTo>
                    <a:pt x="470" y="390"/>
                    <a:pt x="470" y="390"/>
                    <a:pt x="470" y="390"/>
                  </a:cubicBezTo>
                  <a:cubicBezTo>
                    <a:pt x="470" y="399"/>
                    <a:pt x="478" y="399"/>
                    <a:pt x="478" y="399"/>
                  </a:cubicBezTo>
                  <a:cubicBezTo>
                    <a:pt x="478" y="399"/>
                    <a:pt x="487" y="399"/>
                    <a:pt x="487" y="390"/>
                  </a:cubicBezTo>
                  <a:cubicBezTo>
                    <a:pt x="496" y="390"/>
                    <a:pt x="496" y="382"/>
                    <a:pt x="496" y="382"/>
                  </a:cubicBezTo>
                  <a:cubicBezTo>
                    <a:pt x="496" y="89"/>
                    <a:pt x="496" y="89"/>
                    <a:pt x="496" y="89"/>
                  </a:cubicBezTo>
                  <a:cubicBezTo>
                    <a:pt x="496" y="80"/>
                    <a:pt x="496" y="80"/>
                    <a:pt x="487" y="71"/>
                  </a:cubicBezTo>
                  <a:close/>
                  <a:moveTo>
                    <a:pt x="115" y="293"/>
                  </a:moveTo>
                  <a:lnTo>
                    <a:pt x="115" y="293"/>
                  </a:lnTo>
                  <a:cubicBezTo>
                    <a:pt x="35" y="346"/>
                    <a:pt x="35" y="346"/>
                    <a:pt x="35" y="346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115" y="44"/>
                    <a:pt x="115" y="44"/>
                    <a:pt x="115" y="44"/>
                  </a:cubicBezTo>
                  <a:lnTo>
                    <a:pt x="115" y="293"/>
                  </a:lnTo>
                  <a:close/>
                  <a:moveTo>
                    <a:pt x="230" y="346"/>
                  </a:moveTo>
                  <a:lnTo>
                    <a:pt x="230" y="346"/>
                  </a:lnTo>
                  <a:cubicBezTo>
                    <a:pt x="150" y="293"/>
                    <a:pt x="150" y="293"/>
                    <a:pt x="150" y="29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230" y="98"/>
                    <a:pt x="230" y="98"/>
                    <a:pt x="230" y="98"/>
                  </a:cubicBezTo>
                  <a:lnTo>
                    <a:pt x="230" y="346"/>
                  </a:lnTo>
                  <a:close/>
                  <a:moveTo>
                    <a:pt x="345" y="293"/>
                  </a:moveTo>
                  <a:lnTo>
                    <a:pt x="345" y="293"/>
                  </a:lnTo>
                  <a:cubicBezTo>
                    <a:pt x="266" y="346"/>
                    <a:pt x="266" y="346"/>
                    <a:pt x="266" y="346"/>
                  </a:cubicBezTo>
                  <a:cubicBezTo>
                    <a:pt x="266" y="98"/>
                    <a:pt x="266" y="98"/>
                    <a:pt x="266" y="98"/>
                  </a:cubicBezTo>
                  <a:cubicBezTo>
                    <a:pt x="345" y="44"/>
                    <a:pt x="345" y="44"/>
                    <a:pt x="345" y="44"/>
                  </a:cubicBezTo>
                  <a:lnTo>
                    <a:pt x="345" y="293"/>
                  </a:lnTo>
                  <a:close/>
                  <a:moveTo>
                    <a:pt x="461" y="346"/>
                  </a:moveTo>
                  <a:lnTo>
                    <a:pt x="461" y="346"/>
                  </a:lnTo>
                  <a:cubicBezTo>
                    <a:pt x="380" y="293"/>
                    <a:pt x="380" y="293"/>
                    <a:pt x="380" y="293"/>
                  </a:cubicBezTo>
                  <a:cubicBezTo>
                    <a:pt x="380" y="44"/>
                    <a:pt x="380" y="44"/>
                    <a:pt x="380" y="44"/>
                  </a:cubicBezTo>
                  <a:cubicBezTo>
                    <a:pt x="461" y="98"/>
                    <a:pt x="461" y="98"/>
                    <a:pt x="461" y="98"/>
                  </a:cubicBezTo>
                  <a:lnTo>
                    <a:pt x="461" y="3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37141AE7-D495-4224-A4E7-A3AD54C812F5}"/>
              </a:ext>
            </a:extLst>
          </p:cNvPr>
          <p:cNvGrpSpPr>
            <a:grpSpLocks/>
          </p:cNvGrpSpPr>
          <p:nvPr/>
        </p:nvGrpSpPr>
        <p:grpSpPr bwMode="auto">
          <a:xfrm>
            <a:off x="4826000" y="3081750"/>
            <a:ext cx="914400" cy="914400"/>
            <a:chOff x="4834760" y="3574586"/>
            <a:chExt cx="914400" cy="91440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xmlns="" id="{4002C3C2-6437-4074-ACA2-5B306E1A0675}"/>
                </a:ext>
              </a:extLst>
            </p:cNvPr>
            <p:cNvSpPr/>
            <p:nvPr/>
          </p:nvSpPr>
          <p:spPr>
            <a:xfrm>
              <a:off x="4834760" y="3574586"/>
              <a:ext cx="914400" cy="914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vi-VN"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5627" name="Freeform 22">
              <a:extLst>
                <a:ext uri="{FF2B5EF4-FFF2-40B4-BE49-F238E27FC236}">
                  <a16:creationId xmlns:a16="http://schemas.microsoft.com/office/drawing/2014/main" xmlns="" id="{FBFED6D5-10F9-468C-A860-D1DF7DDB41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3094" y="3840031"/>
              <a:ext cx="383508" cy="383510"/>
            </a:xfrm>
            <a:custGeom>
              <a:avLst/>
              <a:gdLst>
                <a:gd name="T0" fmla="*/ 191338 w 461"/>
                <a:gd name="T1" fmla="*/ 6655 h 461"/>
                <a:gd name="T2" fmla="*/ 191338 w 461"/>
                <a:gd name="T3" fmla="*/ 6655 h 461"/>
                <a:gd name="T4" fmla="*/ 0 w 461"/>
                <a:gd name="T5" fmla="*/ 198826 h 461"/>
                <a:gd name="T6" fmla="*/ 191338 w 461"/>
                <a:gd name="T7" fmla="*/ 382678 h 461"/>
                <a:gd name="T8" fmla="*/ 382676 w 461"/>
                <a:gd name="T9" fmla="*/ 191339 h 461"/>
                <a:gd name="T10" fmla="*/ 191338 w 461"/>
                <a:gd name="T11" fmla="*/ 6655 h 461"/>
                <a:gd name="T12" fmla="*/ 191338 w 461"/>
                <a:gd name="T13" fmla="*/ 29117 h 461"/>
                <a:gd name="T14" fmla="*/ 191338 w 461"/>
                <a:gd name="T15" fmla="*/ 29117 h 461"/>
                <a:gd name="T16" fmla="*/ 265378 w 461"/>
                <a:gd name="T17" fmla="*/ 44091 h 461"/>
                <a:gd name="T18" fmla="*/ 242084 w 461"/>
                <a:gd name="T19" fmla="*/ 88182 h 461"/>
                <a:gd name="T20" fmla="*/ 191338 w 461"/>
                <a:gd name="T21" fmla="*/ 80695 h 461"/>
                <a:gd name="T22" fmla="*/ 139760 w 461"/>
                <a:gd name="T23" fmla="*/ 88182 h 461"/>
                <a:gd name="T24" fmla="*/ 117299 w 461"/>
                <a:gd name="T25" fmla="*/ 44091 h 461"/>
                <a:gd name="T26" fmla="*/ 191338 w 461"/>
                <a:gd name="T27" fmla="*/ 29117 h 461"/>
                <a:gd name="T28" fmla="*/ 88182 w 461"/>
                <a:gd name="T29" fmla="*/ 242917 h 461"/>
                <a:gd name="T30" fmla="*/ 88182 w 461"/>
                <a:gd name="T31" fmla="*/ 242917 h 461"/>
                <a:gd name="T32" fmla="*/ 44091 w 461"/>
                <a:gd name="T33" fmla="*/ 272034 h 461"/>
                <a:gd name="T34" fmla="*/ 29117 w 461"/>
                <a:gd name="T35" fmla="*/ 198826 h 461"/>
                <a:gd name="T36" fmla="*/ 44091 w 461"/>
                <a:gd name="T37" fmla="*/ 117299 h 461"/>
                <a:gd name="T38" fmla="*/ 88182 w 461"/>
                <a:gd name="T39" fmla="*/ 138929 h 461"/>
                <a:gd name="T40" fmla="*/ 73208 w 461"/>
                <a:gd name="T41" fmla="*/ 191339 h 461"/>
                <a:gd name="T42" fmla="*/ 88182 w 461"/>
                <a:gd name="T43" fmla="*/ 242917 h 461"/>
                <a:gd name="T44" fmla="*/ 191338 w 461"/>
                <a:gd name="T45" fmla="*/ 360217 h 461"/>
                <a:gd name="T46" fmla="*/ 191338 w 461"/>
                <a:gd name="T47" fmla="*/ 360217 h 461"/>
                <a:gd name="T48" fmla="*/ 117299 w 461"/>
                <a:gd name="T49" fmla="*/ 338587 h 461"/>
                <a:gd name="T50" fmla="*/ 139760 w 461"/>
                <a:gd name="T51" fmla="*/ 294496 h 461"/>
                <a:gd name="T52" fmla="*/ 191338 w 461"/>
                <a:gd name="T53" fmla="*/ 309470 h 461"/>
                <a:gd name="T54" fmla="*/ 242084 w 461"/>
                <a:gd name="T55" fmla="*/ 294496 h 461"/>
                <a:gd name="T56" fmla="*/ 265378 w 461"/>
                <a:gd name="T57" fmla="*/ 338587 h 461"/>
                <a:gd name="T58" fmla="*/ 191338 w 461"/>
                <a:gd name="T59" fmla="*/ 360217 h 461"/>
                <a:gd name="T60" fmla="*/ 191338 w 461"/>
                <a:gd name="T61" fmla="*/ 287009 h 461"/>
                <a:gd name="T62" fmla="*/ 191338 w 461"/>
                <a:gd name="T63" fmla="*/ 287009 h 461"/>
                <a:gd name="T64" fmla="*/ 103156 w 461"/>
                <a:gd name="T65" fmla="*/ 191339 h 461"/>
                <a:gd name="T66" fmla="*/ 191338 w 461"/>
                <a:gd name="T67" fmla="*/ 102325 h 461"/>
                <a:gd name="T68" fmla="*/ 279520 w 461"/>
                <a:gd name="T69" fmla="*/ 191339 h 461"/>
                <a:gd name="T70" fmla="*/ 191338 w 461"/>
                <a:gd name="T71" fmla="*/ 287009 h 461"/>
                <a:gd name="T72" fmla="*/ 294494 w 461"/>
                <a:gd name="T73" fmla="*/ 242917 h 461"/>
                <a:gd name="T74" fmla="*/ 294494 w 461"/>
                <a:gd name="T75" fmla="*/ 242917 h 461"/>
                <a:gd name="T76" fmla="*/ 309468 w 461"/>
                <a:gd name="T77" fmla="*/ 191339 h 461"/>
                <a:gd name="T78" fmla="*/ 294494 w 461"/>
                <a:gd name="T79" fmla="*/ 138929 h 461"/>
                <a:gd name="T80" fmla="*/ 338585 w 461"/>
                <a:gd name="T81" fmla="*/ 117299 h 461"/>
                <a:gd name="T82" fmla="*/ 353559 w 461"/>
                <a:gd name="T83" fmla="*/ 191339 h 461"/>
                <a:gd name="T84" fmla="*/ 338585 w 461"/>
                <a:gd name="T85" fmla="*/ 272034 h 461"/>
                <a:gd name="T86" fmla="*/ 294494 w 461"/>
                <a:gd name="T87" fmla="*/ 242917 h 461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461" h="461">
                  <a:moveTo>
                    <a:pt x="230" y="8"/>
                  </a:moveTo>
                  <a:lnTo>
                    <a:pt x="230" y="8"/>
                  </a:lnTo>
                  <a:cubicBezTo>
                    <a:pt x="97" y="8"/>
                    <a:pt x="0" y="106"/>
                    <a:pt x="0" y="239"/>
                  </a:cubicBezTo>
                  <a:cubicBezTo>
                    <a:pt x="0" y="363"/>
                    <a:pt x="106" y="460"/>
                    <a:pt x="230" y="460"/>
                  </a:cubicBezTo>
                  <a:cubicBezTo>
                    <a:pt x="363" y="460"/>
                    <a:pt x="460" y="354"/>
                    <a:pt x="460" y="230"/>
                  </a:cubicBezTo>
                  <a:cubicBezTo>
                    <a:pt x="460" y="106"/>
                    <a:pt x="354" y="0"/>
                    <a:pt x="230" y="8"/>
                  </a:cubicBezTo>
                  <a:close/>
                  <a:moveTo>
                    <a:pt x="230" y="35"/>
                  </a:moveTo>
                  <a:lnTo>
                    <a:pt x="230" y="35"/>
                  </a:lnTo>
                  <a:cubicBezTo>
                    <a:pt x="256" y="35"/>
                    <a:pt x="291" y="44"/>
                    <a:pt x="319" y="53"/>
                  </a:cubicBezTo>
                  <a:cubicBezTo>
                    <a:pt x="291" y="106"/>
                    <a:pt x="291" y="106"/>
                    <a:pt x="291" y="106"/>
                  </a:cubicBezTo>
                  <a:cubicBezTo>
                    <a:pt x="275" y="97"/>
                    <a:pt x="247" y="97"/>
                    <a:pt x="230" y="97"/>
                  </a:cubicBezTo>
                  <a:cubicBezTo>
                    <a:pt x="203" y="97"/>
                    <a:pt x="185" y="97"/>
                    <a:pt x="168" y="106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68" y="44"/>
                    <a:pt x="194" y="35"/>
                    <a:pt x="230" y="35"/>
                  </a:cubicBezTo>
                  <a:close/>
                  <a:moveTo>
                    <a:pt x="106" y="292"/>
                  </a:moveTo>
                  <a:lnTo>
                    <a:pt x="106" y="292"/>
                  </a:lnTo>
                  <a:cubicBezTo>
                    <a:pt x="53" y="327"/>
                    <a:pt x="53" y="327"/>
                    <a:pt x="53" y="327"/>
                  </a:cubicBezTo>
                  <a:cubicBezTo>
                    <a:pt x="35" y="301"/>
                    <a:pt x="35" y="265"/>
                    <a:pt x="35" y="239"/>
                  </a:cubicBezTo>
                  <a:cubicBezTo>
                    <a:pt x="26" y="204"/>
                    <a:pt x="35" y="167"/>
                    <a:pt x="53" y="141"/>
                  </a:cubicBezTo>
                  <a:cubicBezTo>
                    <a:pt x="106" y="167"/>
                    <a:pt x="106" y="167"/>
                    <a:pt x="106" y="167"/>
                  </a:cubicBezTo>
                  <a:cubicBezTo>
                    <a:pt x="97" y="185"/>
                    <a:pt x="88" y="212"/>
                    <a:pt x="88" y="230"/>
                  </a:cubicBezTo>
                  <a:cubicBezTo>
                    <a:pt x="88" y="257"/>
                    <a:pt x="97" y="274"/>
                    <a:pt x="106" y="292"/>
                  </a:cubicBezTo>
                  <a:close/>
                  <a:moveTo>
                    <a:pt x="230" y="433"/>
                  </a:moveTo>
                  <a:lnTo>
                    <a:pt x="230" y="433"/>
                  </a:lnTo>
                  <a:cubicBezTo>
                    <a:pt x="194" y="433"/>
                    <a:pt x="168" y="425"/>
                    <a:pt x="141" y="407"/>
                  </a:cubicBezTo>
                  <a:cubicBezTo>
                    <a:pt x="168" y="354"/>
                    <a:pt x="168" y="354"/>
                    <a:pt x="168" y="354"/>
                  </a:cubicBezTo>
                  <a:cubicBezTo>
                    <a:pt x="185" y="363"/>
                    <a:pt x="203" y="372"/>
                    <a:pt x="230" y="372"/>
                  </a:cubicBezTo>
                  <a:cubicBezTo>
                    <a:pt x="247" y="372"/>
                    <a:pt x="275" y="363"/>
                    <a:pt x="291" y="354"/>
                  </a:cubicBezTo>
                  <a:cubicBezTo>
                    <a:pt x="319" y="407"/>
                    <a:pt x="319" y="407"/>
                    <a:pt x="319" y="407"/>
                  </a:cubicBezTo>
                  <a:cubicBezTo>
                    <a:pt x="291" y="425"/>
                    <a:pt x="266" y="433"/>
                    <a:pt x="230" y="433"/>
                  </a:cubicBezTo>
                  <a:close/>
                  <a:moveTo>
                    <a:pt x="230" y="345"/>
                  </a:moveTo>
                  <a:lnTo>
                    <a:pt x="230" y="345"/>
                  </a:lnTo>
                  <a:cubicBezTo>
                    <a:pt x="168" y="345"/>
                    <a:pt x="124" y="292"/>
                    <a:pt x="124" y="230"/>
                  </a:cubicBezTo>
                  <a:cubicBezTo>
                    <a:pt x="124" y="167"/>
                    <a:pt x="168" y="123"/>
                    <a:pt x="230" y="123"/>
                  </a:cubicBezTo>
                  <a:cubicBezTo>
                    <a:pt x="291" y="123"/>
                    <a:pt x="336" y="167"/>
                    <a:pt x="336" y="230"/>
                  </a:cubicBezTo>
                  <a:cubicBezTo>
                    <a:pt x="336" y="292"/>
                    <a:pt x="291" y="345"/>
                    <a:pt x="230" y="345"/>
                  </a:cubicBezTo>
                  <a:close/>
                  <a:moveTo>
                    <a:pt x="354" y="292"/>
                  </a:moveTo>
                  <a:lnTo>
                    <a:pt x="354" y="292"/>
                  </a:lnTo>
                  <a:cubicBezTo>
                    <a:pt x="363" y="274"/>
                    <a:pt x="372" y="257"/>
                    <a:pt x="372" y="230"/>
                  </a:cubicBezTo>
                  <a:cubicBezTo>
                    <a:pt x="372" y="212"/>
                    <a:pt x="363" y="185"/>
                    <a:pt x="354" y="167"/>
                  </a:cubicBezTo>
                  <a:cubicBezTo>
                    <a:pt x="407" y="141"/>
                    <a:pt x="407" y="141"/>
                    <a:pt x="407" y="141"/>
                  </a:cubicBezTo>
                  <a:cubicBezTo>
                    <a:pt x="416" y="167"/>
                    <a:pt x="425" y="195"/>
                    <a:pt x="425" y="230"/>
                  </a:cubicBezTo>
                  <a:cubicBezTo>
                    <a:pt x="425" y="265"/>
                    <a:pt x="416" y="292"/>
                    <a:pt x="407" y="327"/>
                  </a:cubicBezTo>
                  <a:lnTo>
                    <a:pt x="354" y="29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FAED0D9A-B207-4177-934F-DDDC2F72183D}"/>
              </a:ext>
            </a:extLst>
          </p:cNvPr>
          <p:cNvGrpSpPr>
            <a:grpSpLocks/>
          </p:cNvGrpSpPr>
          <p:nvPr/>
        </p:nvGrpSpPr>
        <p:grpSpPr bwMode="auto">
          <a:xfrm>
            <a:off x="6456363" y="1673638"/>
            <a:ext cx="914400" cy="914400"/>
            <a:chOff x="6437586" y="2166620"/>
            <a:chExt cx="914400" cy="914400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xmlns="" id="{8740D607-92C7-4F9C-BAC9-5E4D0E854B6B}"/>
                </a:ext>
              </a:extLst>
            </p:cNvPr>
            <p:cNvSpPr/>
            <p:nvPr/>
          </p:nvSpPr>
          <p:spPr>
            <a:xfrm>
              <a:off x="6437586" y="2166620"/>
              <a:ext cx="914400" cy="914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vi-VN"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5625" name="Freeform 36">
              <a:extLst>
                <a:ext uri="{FF2B5EF4-FFF2-40B4-BE49-F238E27FC236}">
                  <a16:creationId xmlns:a16="http://schemas.microsoft.com/office/drawing/2014/main" xmlns="" id="{C61A0D6C-1F0F-41BE-887A-33E79D8933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5725" y="2443023"/>
              <a:ext cx="398120" cy="361594"/>
            </a:xfrm>
            <a:custGeom>
              <a:avLst/>
              <a:gdLst>
                <a:gd name="T0" fmla="*/ 198231 w 480"/>
                <a:gd name="T1" fmla="*/ 272025 h 436"/>
                <a:gd name="T2" fmla="*/ 198231 w 480"/>
                <a:gd name="T3" fmla="*/ 272025 h 436"/>
                <a:gd name="T4" fmla="*/ 154272 w 480"/>
                <a:gd name="T5" fmla="*/ 316809 h 436"/>
                <a:gd name="T6" fmla="*/ 198231 w 480"/>
                <a:gd name="T7" fmla="*/ 360765 h 436"/>
                <a:gd name="T8" fmla="*/ 242190 w 480"/>
                <a:gd name="T9" fmla="*/ 316809 h 436"/>
                <a:gd name="T10" fmla="*/ 198231 w 480"/>
                <a:gd name="T11" fmla="*/ 272025 h 436"/>
                <a:gd name="T12" fmla="*/ 110312 w 480"/>
                <a:gd name="T13" fmla="*/ 228070 h 436"/>
                <a:gd name="T14" fmla="*/ 110312 w 480"/>
                <a:gd name="T15" fmla="*/ 228070 h 436"/>
                <a:gd name="T16" fmla="*/ 139342 w 480"/>
                <a:gd name="T17" fmla="*/ 257926 h 436"/>
                <a:gd name="T18" fmla="*/ 257119 w 480"/>
                <a:gd name="T19" fmla="*/ 257926 h 436"/>
                <a:gd name="T20" fmla="*/ 286149 w 480"/>
                <a:gd name="T21" fmla="*/ 228070 h 436"/>
                <a:gd name="T22" fmla="*/ 110312 w 480"/>
                <a:gd name="T23" fmla="*/ 228070 h 436"/>
                <a:gd name="T24" fmla="*/ 51424 w 480"/>
                <a:gd name="T25" fmla="*/ 169186 h 436"/>
                <a:gd name="T26" fmla="*/ 51424 w 480"/>
                <a:gd name="T27" fmla="*/ 169186 h 436"/>
                <a:gd name="T28" fmla="*/ 81283 w 480"/>
                <a:gd name="T29" fmla="*/ 199043 h 436"/>
                <a:gd name="T30" fmla="*/ 316008 w 480"/>
                <a:gd name="T31" fmla="*/ 199043 h 436"/>
                <a:gd name="T32" fmla="*/ 345867 w 480"/>
                <a:gd name="T33" fmla="*/ 169186 h 436"/>
                <a:gd name="T34" fmla="*/ 51424 w 480"/>
                <a:gd name="T35" fmla="*/ 169186 h 436"/>
                <a:gd name="T36" fmla="*/ 0 w 480"/>
                <a:gd name="T37" fmla="*/ 111132 h 436"/>
                <a:gd name="T38" fmla="*/ 0 w 480"/>
                <a:gd name="T39" fmla="*/ 111132 h 436"/>
                <a:gd name="T40" fmla="*/ 21565 w 480"/>
                <a:gd name="T41" fmla="*/ 140159 h 436"/>
                <a:gd name="T42" fmla="*/ 367432 w 480"/>
                <a:gd name="T43" fmla="*/ 140159 h 436"/>
                <a:gd name="T44" fmla="*/ 397291 w 480"/>
                <a:gd name="T45" fmla="*/ 111132 h 436"/>
                <a:gd name="T46" fmla="*/ 0 w 480"/>
                <a:gd name="T47" fmla="*/ 111132 h 4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480" h="436">
                  <a:moveTo>
                    <a:pt x="239" y="328"/>
                  </a:moveTo>
                  <a:lnTo>
                    <a:pt x="239" y="328"/>
                  </a:lnTo>
                  <a:cubicBezTo>
                    <a:pt x="213" y="328"/>
                    <a:pt x="186" y="355"/>
                    <a:pt x="186" y="382"/>
                  </a:cubicBezTo>
                  <a:cubicBezTo>
                    <a:pt x="186" y="409"/>
                    <a:pt x="213" y="435"/>
                    <a:pt x="239" y="435"/>
                  </a:cubicBezTo>
                  <a:cubicBezTo>
                    <a:pt x="266" y="435"/>
                    <a:pt x="292" y="409"/>
                    <a:pt x="292" y="382"/>
                  </a:cubicBezTo>
                  <a:cubicBezTo>
                    <a:pt x="292" y="355"/>
                    <a:pt x="266" y="328"/>
                    <a:pt x="239" y="328"/>
                  </a:cubicBezTo>
                  <a:close/>
                  <a:moveTo>
                    <a:pt x="133" y="275"/>
                  </a:moveTo>
                  <a:lnTo>
                    <a:pt x="133" y="275"/>
                  </a:lnTo>
                  <a:cubicBezTo>
                    <a:pt x="168" y="311"/>
                    <a:pt x="168" y="311"/>
                    <a:pt x="168" y="311"/>
                  </a:cubicBezTo>
                  <a:cubicBezTo>
                    <a:pt x="204" y="275"/>
                    <a:pt x="266" y="275"/>
                    <a:pt x="310" y="311"/>
                  </a:cubicBezTo>
                  <a:cubicBezTo>
                    <a:pt x="345" y="275"/>
                    <a:pt x="345" y="275"/>
                    <a:pt x="345" y="275"/>
                  </a:cubicBezTo>
                  <a:cubicBezTo>
                    <a:pt x="283" y="222"/>
                    <a:pt x="195" y="222"/>
                    <a:pt x="133" y="275"/>
                  </a:cubicBezTo>
                  <a:close/>
                  <a:moveTo>
                    <a:pt x="62" y="204"/>
                  </a:moveTo>
                  <a:lnTo>
                    <a:pt x="62" y="204"/>
                  </a:lnTo>
                  <a:cubicBezTo>
                    <a:pt x="98" y="240"/>
                    <a:pt x="98" y="240"/>
                    <a:pt x="98" y="240"/>
                  </a:cubicBezTo>
                  <a:cubicBezTo>
                    <a:pt x="177" y="169"/>
                    <a:pt x="301" y="169"/>
                    <a:pt x="381" y="240"/>
                  </a:cubicBezTo>
                  <a:cubicBezTo>
                    <a:pt x="417" y="204"/>
                    <a:pt x="417" y="204"/>
                    <a:pt x="417" y="204"/>
                  </a:cubicBezTo>
                  <a:cubicBezTo>
                    <a:pt x="319" y="107"/>
                    <a:pt x="160" y="107"/>
                    <a:pt x="62" y="204"/>
                  </a:cubicBezTo>
                  <a:close/>
                  <a:moveTo>
                    <a:pt x="0" y="134"/>
                  </a:moveTo>
                  <a:lnTo>
                    <a:pt x="0" y="134"/>
                  </a:lnTo>
                  <a:cubicBezTo>
                    <a:pt x="26" y="169"/>
                    <a:pt x="26" y="169"/>
                    <a:pt x="26" y="169"/>
                  </a:cubicBezTo>
                  <a:cubicBezTo>
                    <a:pt x="142" y="54"/>
                    <a:pt x="328" y="54"/>
                    <a:pt x="443" y="169"/>
                  </a:cubicBezTo>
                  <a:cubicBezTo>
                    <a:pt x="479" y="134"/>
                    <a:pt x="479" y="134"/>
                    <a:pt x="479" y="134"/>
                  </a:cubicBezTo>
                  <a:cubicBezTo>
                    <a:pt x="345" y="0"/>
                    <a:pt x="133" y="0"/>
                    <a:pt x="0" y="13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E212C0DC-3712-4105-8F67-01FDC0990AC1}"/>
              </a:ext>
            </a:extLst>
          </p:cNvPr>
          <p:cNvGrpSpPr>
            <a:grpSpLocks/>
          </p:cNvGrpSpPr>
          <p:nvPr/>
        </p:nvGrpSpPr>
        <p:grpSpPr bwMode="auto">
          <a:xfrm>
            <a:off x="6456363" y="4489863"/>
            <a:ext cx="914400" cy="914400"/>
            <a:chOff x="6437586" y="4982552"/>
            <a:chExt cx="914400" cy="9144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xmlns="" id="{7965C572-AD11-429D-8A37-C3AF1E9B1655}"/>
                </a:ext>
              </a:extLst>
            </p:cNvPr>
            <p:cNvSpPr/>
            <p:nvPr/>
          </p:nvSpPr>
          <p:spPr>
            <a:xfrm>
              <a:off x="6437586" y="4982552"/>
              <a:ext cx="914400" cy="914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vi-VN"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5623" name="Freeform 62">
              <a:extLst>
                <a:ext uri="{FF2B5EF4-FFF2-40B4-BE49-F238E27FC236}">
                  <a16:creationId xmlns:a16="http://schemas.microsoft.com/office/drawing/2014/main" xmlns="" id="{761F1893-0704-4C6E-AA0D-E3A15DDD3F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34077" y="5274166"/>
              <a:ext cx="321416" cy="339680"/>
            </a:xfrm>
            <a:custGeom>
              <a:avLst/>
              <a:gdLst>
                <a:gd name="T0" fmla="*/ 116204 w 390"/>
                <a:gd name="T1" fmla="*/ 264934 h 409"/>
                <a:gd name="T2" fmla="*/ 116204 w 390"/>
                <a:gd name="T3" fmla="*/ 264934 h 409"/>
                <a:gd name="T4" fmla="*/ 102194 w 390"/>
                <a:gd name="T5" fmla="*/ 286527 h 409"/>
                <a:gd name="T6" fmla="*/ 50273 w 390"/>
                <a:gd name="T7" fmla="*/ 286527 h 409"/>
                <a:gd name="T8" fmla="*/ 36262 w 390"/>
                <a:gd name="T9" fmla="*/ 258290 h 409"/>
                <a:gd name="T10" fmla="*/ 50273 w 390"/>
                <a:gd name="T11" fmla="*/ 235035 h 409"/>
                <a:gd name="T12" fmla="*/ 109611 w 390"/>
                <a:gd name="T13" fmla="*/ 169425 h 409"/>
                <a:gd name="T14" fmla="*/ 160708 w 390"/>
                <a:gd name="T15" fmla="*/ 154476 h 409"/>
                <a:gd name="T16" fmla="*/ 189553 w 390"/>
                <a:gd name="T17" fmla="*/ 154476 h 409"/>
                <a:gd name="T18" fmla="*/ 189553 w 390"/>
                <a:gd name="T19" fmla="*/ 132882 h 409"/>
                <a:gd name="T20" fmla="*/ 79942 w 390"/>
                <a:gd name="T21" fmla="*/ 139526 h 409"/>
                <a:gd name="T22" fmla="*/ 21428 w 390"/>
                <a:gd name="T23" fmla="*/ 205967 h 409"/>
                <a:gd name="T24" fmla="*/ 0 w 390"/>
                <a:gd name="T25" fmla="*/ 258290 h 409"/>
                <a:gd name="T26" fmla="*/ 21428 w 390"/>
                <a:gd name="T27" fmla="*/ 316426 h 409"/>
                <a:gd name="T28" fmla="*/ 72525 w 390"/>
                <a:gd name="T29" fmla="*/ 338849 h 409"/>
                <a:gd name="T30" fmla="*/ 131039 w 390"/>
                <a:gd name="T31" fmla="*/ 316426 h 409"/>
                <a:gd name="T32" fmla="*/ 145873 w 390"/>
                <a:gd name="T33" fmla="*/ 294832 h 409"/>
                <a:gd name="T34" fmla="*/ 145873 w 390"/>
                <a:gd name="T35" fmla="*/ 264934 h 409"/>
                <a:gd name="T36" fmla="*/ 116204 w 390"/>
                <a:gd name="T37" fmla="*/ 264934 h 409"/>
                <a:gd name="T38" fmla="*/ 299164 w 390"/>
                <a:gd name="T39" fmla="*/ 29898 h 409"/>
                <a:gd name="T40" fmla="*/ 299164 w 390"/>
                <a:gd name="T41" fmla="*/ 29898 h 409"/>
                <a:gd name="T42" fmla="*/ 196970 w 390"/>
                <a:gd name="T43" fmla="*/ 29898 h 409"/>
                <a:gd name="T44" fmla="*/ 174718 w 390"/>
                <a:gd name="T45" fmla="*/ 44017 h 409"/>
                <a:gd name="T46" fmla="*/ 174718 w 390"/>
                <a:gd name="T47" fmla="*/ 73916 h 409"/>
                <a:gd name="T48" fmla="*/ 204388 w 390"/>
                <a:gd name="T49" fmla="*/ 73916 h 409"/>
                <a:gd name="T50" fmla="*/ 225815 w 390"/>
                <a:gd name="T51" fmla="*/ 58966 h 409"/>
                <a:gd name="T52" fmla="*/ 269495 w 390"/>
                <a:gd name="T53" fmla="*/ 58966 h 409"/>
                <a:gd name="T54" fmla="*/ 284330 w 390"/>
                <a:gd name="T55" fmla="*/ 88865 h 409"/>
                <a:gd name="T56" fmla="*/ 269495 w 390"/>
                <a:gd name="T57" fmla="*/ 110458 h 409"/>
                <a:gd name="T58" fmla="*/ 211805 w 390"/>
                <a:gd name="T59" fmla="*/ 176899 h 409"/>
                <a:gd name="T60" fmla="*/ 160708 w 390"/>
                <a:gd name="T61" fmla="*/ 183543 h 409"/>
                <a:gd name="T62" fmla="*/ 131039 w 390"/>
                <a:gd name="T63" fmla="*/ 183543 h 409"/>
                <a:gd name="T64" fmla="*/ 131039 w 390"/>
                <a:gd name="T65" fmla="*/ 213442 h 409"/>
                <a:gd name="T66" fmla="*/ 174718 w 390"/>
                <a:gd name="T67" fmla="*/ 235035 h 409"/>
                <a:gd name="T68" fmla="*/ 233233 w 390"/>
                <a:gd name="T69" fmla="*/ 205967 h 409"/>
                <a:gd name="T70" fmla="*/ 299164 w 390"/>
                <a:gd name="T71" fmla="*/ 139526 h 409"/>
                <a:gd name="T72" fmla="*/ 320592 w 390"/>
                <a:gd name="T73" fmla="*/ 88865 h 409"/>
                <a:gd name="T74" fmla="*/ 299164 w 390"/>
                <a:gd name="T75" fmla="*/ 29898 h 40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0" h="409">
                  <a:moveTo>
                    <a:pt x="141" y="319"/>
                  </a:moveTo>
                  <a:lnTo>
                    <a:pt x="141" y="319"/>
                  </a:lnTo>
                  <a:cubicBezTo>
                    <a:pt x="124" y="345"/>
                    <a:pt x="124" y="345"/>
                    <a:pt x="124" y="345"/>
                  </a:cubicBezTo>
                  <a:cubicBezTo>
                    <a:pt x="106" y="364"/>
                    <a:pt x="79" y="364"/>
                    <a:pt x="61" y="345"/>
                  </a:cubicBezTo>
                  <a:cubicBezTo>
                    <a:pt x="53" y="336"/>
                    <a:pt x="44" y="319"/>
                    <a:pt x="44" y="311"/>
                  </a:cubicBezTo>
                  <a:cubicBezTo>
                    <a:pt x="44" y="301"/>
                    <a:pt x="53" y="292"/>
                    <a:pt x="61" y="283"/>
                  </a:cubicBezTo>
                  <a:cubicBezTo>
                    <a:pt x="133" y="204"/>
                    <a:pt x="133" y="204"/>
                    <a:pt x="133" y="204"/>
                  </a:cubicBezTo>
                  <a:cubicBezTo>
                    <a:pt x="150" y="195"/>
                    <a:pt x="177" y="168"/>
                    <a:pt x="195" y="186"/>
                  </a:cubicBezTo>
                  <a:cubicBezTo>
                    <a:pt x="204" y="204"/>
                    <a:pt x="221" y="204"/>
                    <a:pt x="230" y="186"/>
                  </a:cubicBezTo>
                  <a:cubicBezTo>
                    <a:pt x="239" y="177"/>
                    <a:pt x="239" y="168"/>
                    <a:pt x="230" y="160"/>
                  </a:cubicBezTo>
                  <a:cubicBezTo>
                    <a:pt x="195" y="124"/>
                    <a:pt x="141" y="124"/>
                    <a:pt x="97" y="168"/>
                  </a:cubicBezTo>
                  <a:cubicBezTo>
                    <a:pt x="26" y="248"/>
                    <a:pt x="26" y="248"/>
                    <a:pt x="26" y="248"/>
                  </a:cubicBezTo>
                  <a:cubicBezTo>
                    <a:pt x="8" y="266"/>
                    <a:pt x="0" y="283"/>
                    <a:pt x="0" y="311"/>
                  </a:cubicBezTo>
                  <a:cubicBezTo>
                    <a:pt x="0" y="336"/>
                    <a:pt x="8" y="364"/>
                    <a:pt x="26" y="381"/>
                  </a:cubicBezTo>
                  <a:cubicBezTo>
                    <a:pt x="44" y="399"/>
                    <a:pt x="70" y="408"/>
                    <a:pt x="88" y="408"/>
                  </a:cubicBezTo>
                  <a:cubicBezTo>
                    <a:pt x="114" y="408"/>
                    <a:pt x="141" y="399"/>
                    <a:pt x="159" y="381"/>
                  </a:cubicBezTo>
                  <a:cubicBezTo>
                    <a:pt x="177" y="355"/>
                    <a:pt x="177" y="355"/>
                    <a:pt x="177" y="355"/>
                  </a:cubicBezTo>
                  <a:cubicBezTo>
                    <a:pt x="186" y="345"/>
                    <a:pt x="186" y="328"/>
                    <a:pt x="177" y="319"/>
                  </a:cubicBezTo>
                  <a:cubicBezTo>
                    <a:pt x="168" y="311"/>
                    <a:pt x="150" y="311"/>
                    <a:pt x="141" y="319"/>
                  </a:cubicBezTo>
                  <a:close/>
                  <a:moveTo>
                    <a:pt x="363" y="36"/>
                  </a:moveTo>
                  <a:lnTo>
                    <a:pt x="363" y="36"/>
                  </a:lnTo>
                  <a:cubicBezTo>
                    <a:pt x="327" y="0"/>
                    <a:pt x="274" y="0"/>
                    <a:pt x="239" y="36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04" y="71"/>
                    <a:pt x="204" y="80"/>
                    <a:pt x="212" y="89"/>
                  </a:cubicBezTo>
                  <a:cubicBezTo>
                    <a:pt x="221" y="98"/>
                    <a:pt x="239" y="98"/>
                    <a:pt x="248" y="89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92" y="53"/>
                    <a:pt x="318" y="53"/>
                    <a:pt x="327" y="71"/>
                  </a:cubicBezTo>
                  <a:cubicBezTo>
                    <a:pt x="336" y="80"/>
                    <a:pt x="345" y="89"/>
                    <a:pt x="345" y="107"/>
                  </a:cubicBezTo>
                  <a:cubicBezTo>
                    <a:pt x="345" y="115"/>
                    <a:pt x="336" y="124"/>
                    <a:pt x="327" y="133"/>
                  </a:cubicBezTo>
                  <a:cubicBezTo>
                    <a:pt x="257" y="213"/>
                    <a:pt x="257" y="213"/>
                    <a:pt x="257" y="213"/>
                  </a:cubicBezTo>
                  <a:cubicBezTo>
                    <a:pt x="212" y="248"/>
                    <a:pt x="204" y="230"/>
                    <a:pt x="195" y="221"/>
                  </a:cubicBezTo>
                  <a:cubicBezTo>
                    <a:pt x="186" y="213"/>
                    <a:pt x="168" y="213"/>
                    <a:pt x="159" y="221"/>
                  </a:cubicBezTo>
                  <a:cubicBezTo>
                    <a:pt x="150" y="230"/>
                    <a:pt x="150" y="248"/>
                    <a:pt x="159" y="257"/>
                  </a:cubicBezTo>
                  <a:cubicBezTo>
                    <a:pt x="177" y="275"/>
                    <a:pt x="195" y="283"/>
                    <a:pt x="212" y="283"/>
                  </a:cubicBezTo>
                  <a:cubicBezTo>
                    <a:pt x="239" y="283"/>
                    <a:pt x="265" y="275"/>
                    <a:pt x="283" y="248"/>
                  </a:cubicBezTo>
                  <a:cubicBezTo>
                    <a:pt x="363" y="168"/>
                    <a:pt x="363" y="168"/>
                    <a:pt x="363" y="168"/>
                  </a:cubicBezTo>
                  <a:cubicBezTo>
                    <a:pt x="380" y="151"/>
                    <a:pt x="389" y="124"/>
                    <a:pt x="389" y="107"/>
                  </a:cubicBezTo>
                  <a:cubicBezTo>
                    <a:pt x="389" y="80"/>
                    <a:pt x="380" y="53"/>
                    <a:pt x="363" y="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7E4FABCB-04ED-4CC0-BC5E-463EA8FDA62C}"/>
              </a:ext>
            </a:extLst>
          </p:cNvPr>
          <p:cNvGrpSpPr>
            <a:grpSpLocks/>
          </p:cNvGrpSpPr>
          <p:nvPr/>
        </p:nvGrpSpPr>
        <p:grpSpPr bwMode="auto">
          <a:xfrm>
            <a:off x="6456363" y="3081750"/>
            <a:ext cx="914400" cy="914400"/>
            <a:chOff x="6437586" y="3574586"/>
            <a:chExt cx="914400" cy="91440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xmlns="" id="{48DD6256-B986-48A6-9D3C-1BFE375F7696}"/>
                </a:ext>
              </a:extLst>
            </p:cNvPr>
            <p:cNvSpPr/>
            <p:nvPr/>
          </p:nvSpPr>
          <p:spPr>
            <a:xfrm>
              <a:off x="6437586" y="3574586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vi-VN"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5621" name="Freeform 102">
              <a:extLst>
                <a:ext uri="{FF2B5EF4-FFF2-40B4-BE49-F238E27FC236}">
                  <a16:creationId xmlns:a16="http://schemas.microsoft.com/office/drawing/2014/main" xmlns="" id="{CE2A0463-67A3-4276-9DE0-A45A7BD2E4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93715" y="3847337"/>
              <a:ext cx="412731" cy="368898"/>
            </a:xfrm>
            <a:custGeom>
              <a:avLst/>
              <a:gdLst>
                <a:gd name="T0" fmla="*/ 66302 w 498"/>
                <a:gd name="T1" fmla="*/ 125177 h 445"/>
                <a:gd name="T2" fmla="*/ 66302 w 498"/>
                <a:gd name="T3" fmla="*/ 125177 h 445"/>
                <a:gd name="T4" fmla="*/ 117686 w 498"/>
                <a:gd name="T5" fmla="*/ 140098 h 445"/>
                <a:gd name="T6" fmla="*/ 125145 w 498"/>
                <a:gd name="T7" fmla="*/ 140098 h 445"/>
                <a:gd name="T8" fmla="*/ 161612 w 498"/>
                <a:gd name="T9" fmla="*/ 111084 h 445"/>
                <a:gd name="T10" fmla="*/ 161612 w 498"/>
                <a:gd name="T11" fmla="*/ 103623 h 445"/>
                <a:gd name="T12" fmla="*/ 147522 w 498"/>
                <a:gd name="T13" fmla="*/ 88701 h 445"/>
                <a:gd name="T14" fmla="*/ 227914 w 498"/>
                <a:gd name="T15" fmla="*/ 8290 h 445"/>
                <a:gd name="T16" fmla="*/ 161612 w 498"/>
                <a:gd name="T17" fmla="*/ 0 h 445"/>
                <a:gd name="T18" fmla="*/ 88679 w 498"/>
                <a:gd name="T19" fmla="*/ 44765 h 445"/>
                <a:gd name="T20" fmla="*/ 59672 w 498"/>
                <a:gd name="T21" fmla="*/ 67148 h 445"/>
                <a:gd name="T22" fmla="*/ 43925 w 498"/>
                <a:gd name="T23" fmla="*/ 96162 h 445"/>
                <a:gd name="T24" fmla="*/ 14918 w 498"/>
                <a:gd name="T25" fmla="*/ 103623 h 445"/>
                <a:gd name="T26" fmla="*/ 0 w 498"/>
                <a:gd name="T27" fmla="*/ 118545 h 445"/>
                <a:gd name="T28" fmla="*/ 0 w 498"/>
                <a:gd name="T29" fmla="*/ 125177 h 445"/>
                <a:gd name="T30" fmla="*/ 29836 w 498"/>
                <a:gd name="T31" fmla="*/ 155020 h 445"/>
                <a:gd name="T32" fmla="*/ 43925 w 498"/>
                <a:gd name="T33" fmla="*/ 162481 h 445"/>
                <a:gd name="T34" fmla="*/ 59672 w 498"/>
                <a:gd name="T35" fmla="*/ 147559 h 445"/>
                <a:gd name="T36" fmla="*/ 66302 w 498"/>
                <a:gd name="T37" fmla="*/ 125177 h 445"/>
                <a:gd name="T38" fmla="*/ 183989 w 498"/>
                <a:gd name="T39" fmla="*/ 132637 h 445"/>
                <a:gd name="T40" fmla="*/ 183989 w 498"/>
                <a:gd name="T41" fmla="*/ 132637 h 445"/>
                <a:gd name="T42" fmla="*/ 176530 w 498"/>
                <a:gd name="T43" fmla="*/ 132637 h 445"/>
                <a:gd name="T44" fmla="*/ 147522 w 498"/>
                <a:gd name="T45" fmla="*/ 155020 h 445"/>
                <a:gd name="T46" fmla="*/ 140063 w 498"/>
                <a:gd name="T47" fmla="*/ 169113 h 445"/>
                <a:gd name="T48" fmla="*/ 315764 w 498"/>
                <a:gd name="T49" fmla="*/ 360608 h 445"/>
                <a:gd name="T50" fmla="*/ 330682 w 498"/>
                <a:gd name="T51" fmla="*/ 360608 h 445"/>
                <a:gd name="T52" fmla="*/ 353059 w 498"/>
                <a:gd name="T53" fmla="*/ 345686 h 445"/>
                <a:gd name="T54" fmla="*/ 353059 w 498"/>
                <a:gd name="T55" fmla="*/ 331594 h 445"/>
                <a:gd name="T56" fmla="*/ 183989 w 498"/>
                <a:gd name="T57" fmla="*/ 132637 h 445"/>
                <a:gd name="T58" fmla="*/ 411902 w 498"/>
                <a:gd name="T59" fmla="*/ 52226 h 445"/>
                <a:gd name="T60" fmla="*/ 411902 w 498"/>
                <a:gd name="T61" fmla="*/ 52226 h 445"/>
                <a:gd name="T62" fmla="*/ 396984 w 498"/>
                <a:gd name="T63" fmla="*/ 44765 h 445"/>
                <a:gd name="T64" fmla="*/ 382066 w 498"/>
                <a:gd name="T65" fmla="*/ 73780 h 445"/>
                <a:gd name="T66" fmla="*/ 338141 w 498"/>
                <a:gd name="T67" fmla="*/ 88701 h 445"/>
                <a:gd name="T68" fmla="*/ 330682 w 498"/>
                <a:gd name="T69" fmla="*/ 52226 h 445"/>
                <a:gd name="T70" fmla="*/ 345600 w 498"/>
                <a:gd name="T71" fmla="*/ 15751 h 445"/>
                <a:gd name="T72" fmla="*/ 338141 w 498"/>
                <a:gd name="T73" fmla="*/ 8290 h 445"/>
                <a:gd name="T74" fmla="*/ 279298 w 498"/>
                <a:gd name="T75" fmla="*/ 59687 h 445"/>
                <a:gd name="T76" fmla="*/ 264380 w 498"/>
                <a:gd name="T77" fmla="*/ 125177 h 445"/>
                <a:gd name="T78" fmla="*/ 235373 w 498"/>
                <a:gd name="T79" fmla="*/ 155020 h 445"/>
                <a:gd name="T80" fmla="*/ 264380 w 498"/>
                <a:gd name="T81" fmla="*/ 191495 h 445"/>
                <a:gd name="T82" fmla="*/ 301675 w 498"/>
                <a:gd name="T83" fmla="*/ 155020 h 445"/>
                <a:gd name="T84" fmla="*/ 338141 w 498"/>
                <a:gd name="T85" fmla="*/ 147559 h 445"/>
                <a:gd name="T86" fmla="*/ 404443 w 498"/>
                <a:gd name="T87" fmla="*/ 118545 h 445"/>
                <a:gd name="T88" fmla="*/ 411902 w 498"/>
                <a:gd name="T89" fmla="*/ 52226 h 445"/>
                <a:gd name="T90" fmla="*/ 59672 w 498"/>
                <a:gd name="T91" fmla="*/ 331594 h 445"/>
                <a:gd name="T92" fmla="*/ 59672 w 498"/>
                <a:gd name="T93" fmla="*/ 331594 h 445"/>
                <a:gd name="T94" fmla="*/ 59672 w 498"/>
                <a:gd name="T95" fmla="*/ 345686 h 445"/>
                <a:gd name="T96" fmla="*/ 73761 w 498"/>
                <a:gd name="T97" fmla="*/ 368069 h 445"/>
                <a:gd name="T98" fmla="*/ 88679 w 498"/>
                <a:gd name="T99" fmla="*/ 360608 h 445"/>
                <a:gd name="T100" fmla="*/ 191448 w 498"/>
                <a:gd name="T101" fmla="*/ 265275 h 445"/>
                <a:gd name="T102" fmla="*/ 161612 w 498"/>
                <a:gd name="T103" fmla="*/ 227971 h 445"/>
                <a:gd name="T104" fmla="*/ 59672 w 498"/>
                <a:gd name="T105" fmla="*/ 331594 h 445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98" h="445">
                  <a:moveTo>
                    <a:pt x="80" y="151"/>
                  </a:moveTo>
                  <a:lnTo>
                    <a:pt x="80" y="151"/>
                  </a:lnTo>
                  <a:cubicBezTo>
                    <a:pt x="97" y="134"/>
                    <a:pt x="116" y="143"/>
                    <a:pt x="142" y="169"/>
                  </a:cubicBezTo>
                  <a:cubicBezTo>
                    <a:pt x="151" y="178"/>
                    <a:pt x="151" y="169"/>
                    <a:pt x="151" y="169"/>
                  </a:cubicBezTo>
                  <a:cubicBezTo>
                    <a:pt x="160" y="169"/>
                    <a:pt x="186" y="134"/>
                    <a:pt x="195" y="134"/>
                  </a:cubicBezTo>
                  <a:cubicBezTo>
                    <a:pt x="195" y="134"/>
                    <a:pt x="195" y="134"/>
                    <a:pt x="195" y="125"/>
                  </a:cubicBezTo>
                  <a:cubicBezTo>
                    <a:pt x="186" y="125"/>
                    <a:pt x="178" y="116"/>
                    <a:pt x="178" y="107"/>
                  </a:cubicBezTo>
                  <a:cubicBezTo>
                    <a:pt x="133" y="45"/>
                    <a:pt x="301" y="10"/>
                    <a:pt x="275" y="10"/>
                  </a:cubicBezTo>
                  <a:cubicBezTo>
                    <a:pt x="257" y="0"/>
                    <a:pt x="204" y="0"/>
                    <a:pt x="195" y="0"/>
                  </a:cubicBezTo>
                  <a:cubicBezTo>
                    <a:pt x="169" y="10"/>
                    <a:pt x="125" y="36"/>
                    <a:pt x="107" y="54"/>
                  </a:cubicBezTo>
                  <a:cubicBezTo>
                    <a:pt x="80" y="72"/>
                    <a:pt x="72" y="81"/>
                    <a:pt x="72" y="81"/>
                  </a:cubicBezTo>
                  <a:cubicBezTo>
                    <a:pt x="62" y="89"/>
                    <a:pt x="72" y="107"/>
                    <a:pt x="53" y="116"/>
                  </a:cubicBezTo>
                  <a:cubicBezTo>
                    <a:pt x="36" y="125"/>
                    <a:pt x="27" y="116"/>
                    <a:pt x="18" y="125"/>
                  </a:cubicBezTo>
                  <a:cubicBezTo>
                    <a:pt x="18" y="134"/>
                    <a:pt x="9" y="134"/>
                    <a:pt x="0" y="143"/>
                  </a:cubicBezTo>
                  <a:lnTo>
                    <a:pt x="0" y="151"/>
                  </a:lnTo>
                  <a:lnTo>
                    <a:pt x="36" y="187"/>
                  </a:lnTo>
                  <a:cubicBezTo>
                    <a:pt x="36" y="196"/>
                    <a:pt x="44" y="196"/>
                    <a:pt x="53" y="196"/>
                  </a:cubicBezTo>
                  <a:cubicBezTo>
                    <a:pt x="53" y="187"/>
                    <a:pt x="62" y="178"/>
                    <a:pt x="72" y="178"/>
                  </a:cubicBezTo>
                  <a:cubicBezTo>
                    <a:pt x="72" y="178"/>
                    <a:pt x="72" y="151"/>
                    <a:pt x="80" y="151"/>
                  </a:cubicBezTo>
                  <a:close/>
                  <a:moveTo>
                    <a:pt x="222" y="160"/>
                  </a:moveTo>
                  <a:lnTo>
                    <a:pt x="222" y="160"/>
                  </a:lnTo>
                  <a:cubicBezTo>
                    <a:pt x="213" y="160"/>
                    <a:pt x="213" y="160"/>
                    <a:pt x="213" y="160"/>
                  </a:cubicBezTo>
                  <a:cubicBezTo>
                    <a:pt x="178" y="187"/>
                    <a:pt x="178" y="187"/>
                    <a:pt x="178" y="187"/>
                  </a:cubicBezTo>
                  <a:cubicBezTo>
                    <a:pt x="169" y="196"/>
                    <a:pt x="169" y="196"/>
                    <a:pt x="169" y="204"/>
                  </a:cubicBezTo>
                  <a:cubicBezTo>
                    <a:pt x="381" y="435"/>
                    <a:pt x="381" y="435"/>
                    <a:pt x="381" y="435"/>
                  </a:cubicBezTo>
                  <a:cubicBezTo>
                    <a:pt x="381" y="444"/>
                    <a:pt x="391" y="444"/>
                    <a:pt x="399" y="435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408"/>
                    <a:pt x="426" y="400"/>
                    <a:pt x="426" y="400"/>
                  </a:cubicBezTo>
                  <a:lnTo>
                    <a:pt x="222" y="160"/>
                  </a:lnTo>
                  <a:close/>
                  <a:moveTo>
                    <a:pt x="497" y="63"/>
                  </a:moveTo>
                  <a:lnTo>
                    <a:pt x="497" y="63"/>
                  </a:lnTo>
                  <a:cubicBezTo>
                    <a:pt x="488" y="45"/>
                    <a:pt x="488" y="54"/>
                    <a:pt x="479" y="54"/>
                  </a:cubicBezTo>
                  <a:cubicBezTo>
                    <a:pt x="479" y="63"/>
                    <a:pt x="461" y="81"/>
                    <a:pt x="461" y="89"/>
                  </a:cubicBezTo>
                  <a:cubicBezTo>
                    <a:pt x="452" y="107"/>
                    <a:pt x="435" y="125"/>
                    <a:pt x="408" y="107"/>
                  </a:cubicBezTo>
                  <a:cubicBezTo>
                    <a:pt x="381" y="81"/>
                    <a:pt x="391" y="72"/>
                    <a:pt x="399" y="63"/>
                  </a:cubicBezTo>
                  <a:cubicBezTo>
                    <a:pt x="399" y="54"/>
                    <a:pt x="417" y="28"/>
                    <a:pt x="417" y="19"/>
                  </a:cubicBezTo>
                  <a:cubicBezTo>
                    <a:pt x="426" y="19"/>
                    <a:pt x="417" y="10"/>
                    <a:pt x="408" y="10"/>
                  </a:cubicBezTo>
                  <a:cubicBezTo>
                    <a:pt x="399" y="19"/>
                    <a:pt x="346" y="36"/>
                    <a:pt x="337" y="72"/>
                  </a:cubicBezTo>
                  <a:cubicBezTo>
                    <a:pt x="328" y="98"/>
                    <a:pt x="346" y="125"/>
                    <a:pt x="319" y="151"/>
                  </a:cubicBezTo>
                  <a:cubicBezTo>
                    <a:pt x="284" y="187"/>
                    <a:pt x="284" y="187"/>
                    <a:pt x="284" y="187"/>
                  </a:cubicBezTo>
                  <a:cubicBezTo>
                    <a:pt x="319" y="231"/>
                    <a:pt x="319" y="231"/>
                    <a:pt x="319" y="231"/>
                  </a:cubicBezTo>
                  <a:cubicBezTo>
                    <a:pt x="364" y="187"/>
                    <a:pt x="364" y="187"/>
                    <a:pt x="364" y="187"/>
                  </a:cubicBezTo>
                  <a:cubicBezTo>
                    <a:pt x="372" y="178"/>
                    <a:pt x="391" y="169"/>
                    <a:pt x="408" y="178"/>
                  </a:cubicBezTo>
                  <a:cubicBezTo>
                    <a:pt x="452" y="187"/>
                    <a:pt x="470" y="169"/>
                    <a:pt x="488" y="143"/>
                  </a:cubicBezTo>
                  <a:cubicBezTo>
                    <a:pt x="497" y="116"/>
                    <a:pt x="497" y="72"/>
                    <a:pt x="497" y="63"/>
                  </a:cubicBezTo>
                  <a:close/>
                  <a:moveTo>
                    <a:pt x="72" y="400"/>
                  </a:moveTo>
                  <a:lnTo>
                    <a:pt x="72" y="400"/>
                  </a:lnTo>
                  <a:cubicBezTo>
                    <a:pt x="62" y="408"/>
                    <a:pt x="62" y="417"/>
                    <a:pt x="72" y="417"/>
                  </a:cubicBezTo>
                  <a:cubicBezTo>
                    <a:pt x="89" y="444"/>
                    <a:pt x="89" y="444"/>
                    <a:pt x="89" y="444"/>
                  </a:cubicBezTo>
                  <a:cubicBezTo>
                    <a:pt x="97" y="444"/>
                    <a:pt x="107" y="444"/>
                    <a:pt x="107" y="435"/>
                  </a:cubicBezTo>
                  <a:cubicBezTo>
                    <a:pt x="231" y="320"/>
                    <a:pt x="231" y="320"/>
                    <a:pt x="231" y="320"/>
                  </a:cubicBezTo>
                  <a:cubicBezTo>
                    <a:pt x="195" y="275"/>
                    <a:pt x="195" y="275"/>
                    <a:pt x="195" y="275"/>
                  </a:cubicBezTo>
                  <a:lnTo>
                    <a:pt x="72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1DA1C55C-716B-425B-804E-16584A7AD8C7}"/>
              </a:ext>
            </a:extLst>
          </p:cNvPr>
          <p:cNvGrpSpPr>
            <a:grpSpLocks/>
          </p:cNvGrpSpPr>
          <p:nvPr/>
        </p:nvGrpSpPr>
        <p:grpSpPr bwMode="auto">
          <a:xfrm>
            <a:off x="4826000" y="1673638"/>
            <a:ext cx="914400" cy="914400"/>
            <a:chOff x="4834760" y="2166620"/>
            <a:chExt cx="914400" cy="914400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xmlns="" id="{F12DA6E8-F1A8-4525-A297-46AFD74383DA}"/>
                </a:ext>
              </a:extLst>
            </p:cNvPr>
            <p:cNvSpPr/>
            <p:nvPr/>
          </p:nvSpPr>
          <p:spPr>
            <a:xfrm>
              <a:off x="4834760" y="2166620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vi-VN"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25619" name="Freeform 155">
              <a:extLst>
                <a:ext uri="{FF2B5EF4-FFF2-40B4-BE49-F238E27FC236}">
                  <a16:creationId xmlns:a16="http://schemas.microsoft.com/office/drawing/2014/main" xmlns="" id="{FE0496A0-47E3-4C6C-AB4C-7912B32CC7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3094" y="2428397"/>
              <a:ext cx="383510" cy="398228"/>
            </a:xfrm>
            <a:custGeom>
              <a:avLst/>
              <a:gdLst>
                <a:gd name="T0" fmla="*/ 65721 w 461"/>
                <a:gd name="T1" fmla="*/ 7211 h 497"/>
                <a:gd name="T2" fmla="*/ 65721 w 461"/>
                <a:gd name="T3" fmla="*/ 7211 h 497"/>
                <a:gd name="T4" fmla="*/ 59066 w 461"/>
                <a:gd name="T5" fmla="*/ 7211 h 497"/>
                <a:gd name="T6" fmla="*/ 0 w 461"/>
                <a:gd name="T7" fmla="*/ 156246 h 497"/>
                <a:gd name="T8" fmla="*/ 65721 w 461"/>
                <a:gd name="T9" fmla="*/ 219546 h 497"/>
                <a:gd name="T10" fmla="*/ 132274 w 461"/>
                <a:gd name="T11" fmla="*/ 156246 h 497"/>
                <a:gd name="T12" fmla="*/ 65721 w 461"/>
                <a:gd name="T13" fmla="*/ 7211 h 497"/>
                <a:gd name="T14" fmla="*/ 324444 w 461"/>
                <a:gd name="T15" fmla="*/ 7211 h 497"/>
                <a:gd name="T16" fmla="*/ 324444 w 461"/>
                <a:gd name="T17" fmla="*/ 7211 h 497"/>
                <a:gd name="T18" fmla="*/ 316957 w 461"/>
                <a:gd name="T19" fmla="*/ 7211 h 497"/>
                <a:gd name="T20" fmla="*/ 250405 w 461"/>
                <a:gd name="T21" fmla="*/ 156246 h 497"/>
                <a:gd name="T22" fmla="*/ 316957 w 461"/>
                <a:gd name="T23" fmla="*/ 219546 h 497"/>
                <a:gd name="T24" fmla="*/ 382678 w 461"/>
                <a:gd name="T25" fmla="*/ 156246 h 497"/>
                <a:gd name="T26" fmla="*/ 324444 w 461"/>
                <a:gd name="T27" fmla="*/ 7211 h 497"/>
                <a:gd name="T28" fmla="*/ 191339 w 461"/>
                <a:gd name="T29" fmla="*/ 177079 h 497"/>
                <a:gd name="T30" fmla="*/ 191339 w 461"/>
                <a:gd name="T31" fmla="*/ 177079 h 497"/>
                <a:gd name="T32" fmla="*/ 124786 w 461"/>
                <a:gd name="T33" fmla="*/ 334127 h 497"/>
                <a:gd name="T34" fmla="*/ 191339 w 461"/>
                <a:gd name="T35" fmla="*/ 397427 h 497"/>
                <a:gd name="T36" fmla="*/ 257892 w 461"/>
                <a:gd name="T37" fmla="*/ 334127 h 497"/>
                <a:gd name="T38" fmla="*/ 191339 w 461"/>
                <a:gd name="T39" fmla="*/ 177079 h 497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61" h="497">
                  <a:moveTo>
                    <a:pt x="79" y="9"/>
                  </a:moveTo>
                  <a:lnTo>
                    <a:pt x="79" y="9"/>
                  </a:lnTo>
                  <a:cubicBezTo>
                    <a:pt x="79" y="0"/>
                    <a:pt x="71" y="0"/>
                    <a:pt x="71" y="9"/>
                  </a:cubicBezTo>
                  <a:cubicBezTo>
                    <a:pt x="62" y="107"/>
                    <a:pt x="0" y="124"/>
                    <a:pt x="0" y="195"/>
                  </a:cubicBezTo>
                  <a:cubicBezTo>
                    <a:pt x="0" y="239"/>
                    <a:pt x="35" y="274"/>
                    <a:pt x="79" y="274"/>
                  </a:cubicBezTo>
                  <a:cubicBezTo>
                    <a:pt x="124" y="274"/>
                    <a:pt x="159" y="239"/>
                    <a:pt x="159" y="195"/>
                  </a:cubicBezTo>
                  <a:cubicBezTo>
                    <a:pt x="159" y="124"/>
                    <a:pt x="88" y="107"/>
                    <a:pt x="79" y="9"/>
                  </a:cubicBezTo>
                  <a:close/>
                  <a:moveTo>
                    <a:pt x="390" y="9"/>
                  </a:moveTo>
                  <a:lnTo>
                    <a:pt x="390" y="9"/>
                  </a:lnTo>
                  <a:cubicBezTo>
                    <a:pt x="390" y="0"/>
                    <a:pt x="381" y="0"/>
                    <a:pt x="381" y="9"/>
                  </a:cubicBezTo>
                  <a:cubicBezTo>
                    <a:pt x="363" y="107"/>
                    <a:pt x="301" y="124"/>
                    <a:pt x="301" y="195"/>
                  </a:cubicBezTo>
                  <a:cubicBezTo>
                    <a:pt x="301" y="239"/>
                    <a:pt x="336" y="274"/>
                    <a:pt x="381" y="274"/>
                  </a:cubicBezTo>
                  <a:cubicBezTo>
                    <a:pt x="425" y="274"/>
                    <a:pt x="460" y="239"/>
                    <a:pt x="460" y="195"/>
                  </a:cubicBezTo>
                  <a:cubicBezTo>
                    <a:pt x="460" y="124"/>
                    <a:pt x="398" y="107"/>
                    <a:pt x="390" y="9"/>
                  </a:cubicBezTo>
                  <a:close/>
                  <a:moveTo>
                    <a:pt x="230" y="221"/>
                  </a:moveTo>
                  <a:lnTo>
                    <a:pt x="230" y="221"/>
                  </a:lnTo>
                  <a:cubicBezTo>
                    <a:pt x="212" y="328"/>
                    <a:pt x="150" y="345"/>
                    <a:pt x="150" y="417"/>
                  </a:cubicBezTo>
                  <a:cubicBezTo>
                    <a:pt x="150" y="461"/>
                    <a:pt x="185" y="496"/>
                    <a:pt x="230" y="496"/>
                  </a:cubicBezTo>
                  <a:cubicBezTo>
                    <a:pt x="275" y="496"/>
                    <a:pt x="310" y="461"/>
                    <a:pt x="310" y="417"/>
                  </a:cubicBezTo>
                  <a:cubicBezTo>
                    <a:pt x="310" y="345"/>
                    <a:pt x="247" y="328"/>
                    <a:pt x="230" y="2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3F95B61D-08B2-4C64-BA0C-F0C9B28770A7}"/>
              </a:ext>
            </a:extLst>
          </p:cNvPr>
          <p:cNvGrpSpPr/>
          <p:nvPr/>
        </p:nvGrpSpPr>
        <p:grpSpPr>
          <a:xfrm>
            <a:off x="1631852" y="1648238"/>
            <a:ext cx="2873473" cy="1023836"/>
            <a:chOff x="967337" y="1942648"/>
            <a:chExt cx="2873473" cy="1023836"/>
          </a:xfrm>
        </p:grpSpPr>
        <p:sp>
          <p:nvSpPr>
            <p:cNvPr id="47" name="Rectangle 3">
              <a:extLst>
                <a:ext uri="{FF2B5EF4-FFF2-40B4-BE49-F238E27FC236}">
                  <a16:creationId xmlns:a16="http://schemas.microsoft.com/office/drawing/2014/main" xmlns="" id="{CB9EC4B2-D4EB-4732-B495-85B5D5EDB4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7337" y="2326309"/>
              <a:ext cx="2766781" cy="640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 algn="r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49" name="TextBox 13">
              <a:extLst>
                <a:ext uri="{FF2B5EF4-FFF2-40B4-BE49-F238E27FC236}">
                  <a16:creationId xmlns:a16="http://schemas.microsoft.com/office/drawing/2014/main" xmlns="" id="{4691602B-EDD5-4649-A042-2537A2AAC6B4}"/>
                </a:ext>
              </a:extLst>
            </p:cNvPr>
            <p:cNvSpPr txBox="1"/>
            <p:nvPr/>
          </p:nvSpPr>
          <p:spPr>
            <a:xfrm>
              <a:off x="1369349" y="1942648"/>
              <a:ext cx="2471461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xmlns="" id="{739D1F6C-0A30-4A4E-A01A-52E12AED2C9D}"/>
              </a:ext>
            </a:extLst>
          </p:cNvPr>
          <p:cNvGrpSpPr/>
          <p:nvPr/>
        </p:nvGrpSpPr>
        <p:grpSpPr>
          <a:xfrm>
            <a:off x="1631853" y="3108440"/>
            <a:ext cx="2931589" cy="991456"/>
            <a:chOff x="909221" y="1942648"/>
            <a:chExt cx="2931589" cy="991456"/>
          </a:xfrm>
        </p:grpSpPr>
        <p:sp>
          <p:nvSpPr>
            <p:cNvPr id="51" name="Rectangle 3">
              <a:extLst>
                <a:ext uri="{FF2B5EF4-FFF2-40B4-BE49-F238E27FC236}">
                  <a16:creationId xmlns:a16="http://schemas.microsoft.com/office/drawing/2014/main" xmlns="" id="{2894BB8E-56BF-4538-A764-4FCCFDEB74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9221" y="2326309"/>
              <a:ext cx="2824898" cy="6077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 algn="r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52" name="TextBox 13">
              <a:extLst>
                <a:ext uri="{FF2B5EF4-FFF2-40B4-BE49-F238E27FC236}">
                  <a16:creationId xmlns:a16="http://schemas.microsoft.com/office/drawing/2014/main" xmlns="" id="{BFF28A06-DAA1-4A57-94D7-206960265F7F}"/>
                </a:ext>
              </a:extLst>
            </p:cNvPr>
            <p:cNvSpPr txBox="1"/>
            <p:nvPr/>
          </p:nvSpPr>
          <p:spPr>
            <a:xfrm>
              <a:off x="1369349" y="1942648"/>
              <a:ext cx="2471461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xmlns="" id="{8E5C8992-CD8D-4962-9ECB-F427AD89433E}"/>
              </a:ext>
            </a:extLst>
          </p:cNvPr>
          <p:cNvGrpSpPr/>
          <p:nvPr/>
        </p:nvGrpSpPr>
        <p:grpSpPr>
          <a:xfrm>
            <a:off x="1631852" y="4561415"/>
            <a:ext cx="2859185" cy="1023836"/>
            <a:chOff x="981625" y="1942648"/>
            <a:chExt cx="2859185" cy="1023836"/>
          </a:xfrm>
        </p:grpSpPr>
        <p:sp>
          <p:nvSpPr>
            <p:cNvPr id="54" name="Rectangle 3">
              <a:extLst>
                <a:ext uri="{FF2B5EF4-FFF2-40B4-BE49-F238E27FC236}">
                  <a16:creationId xmlns:a16="http://schemas.microsoft.com/office/drawing/2014/main" xmlns="" id="{EE71E8A4-600C-41B3-BD75-281C056C86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81625" y="2326309"/>
              <a:ext cx="2752493" cy="640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 algn="r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55" name="TextBox 13">
              <a:extLst>
                <a:ext uri="{FF2B5EF4-FFF2-40B4-BE49-F238E27FC236}">
                  <a16:creationId xmlns:a16="http://schemas.microsoft.com/office/drawing/2014/main" xmlns="" id="{10BEA27D-4F0F-4669-B124-9183D8CF11F8}"/>
                </a:ext>
              </a:extLst>
            </p:cNvPr>
            <p:cNvSpPr txBox="1"/>
            <p:nvPr/>
          </p:nvSpPr>
          <p:spPr>
            <a:xfrm>
              <a:off x="1369349" y="1942648"/>
              <a:ext cx="2471461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xmlns="" id="{1BA09140-3005-442E-A920-2170B939B836}"/>
              </a:ext>
            </a:extLst>
          </p:cNvPr>
          <p:cNvGrpSpPr/>
          <p:nvPr/>
        </p:nvGrpSpPr>
        <p:grpSpPr>
          <a:xfrm>
            <a:off x="7469817" y="1506186"/>
            <a:ext cx="3052817" cy="1023836"/>
            <a:chOff x="1369349" y="1942648"/>
            <a:chExt cx="3052817" cy="1023836"/>
          </a:xfrm>
        </p:grpSpPr>
        <p:sp>
          <p:nvSpPr>
            <p:cNvPr id="57" name="Rectangle 3">
              <a:extLst>
                <a:ext uri="{FF2B5EF4-FFF2-40B4-BE49-F238E27FC236}">
                  <a16:creationId xmlns:a16="http://schemas.microsoft.com/office/drawing/2014/main" xmlns="" id="{1969976E-C096-4347-B12C-AAA1E71898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6207" y="2326309"/>
              <a:ext cx="2835959" cy="640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58" name="TextBox 13">
              <a:extLst>
                <a:ext uri="{FF2B5EF4-FFF2-40B4-BE49-F238E27FC236}">
                  <a16:creationId xmlns:a16="http://schemas.microsoft.com/office/drawing/2014/main" xmlns="" id="{82C06C6C-E832-423F-8D4B-0E377A541468}"/>
                </a:ext>
              </a:extLst>
            </p:cNvPr>
            <p:cNvSpPr txBox="1"/>
            <p:nvPr/>
          </p:nvSpPr>
          <p:spPr>
            <a:xfrm>
              <a:off x="1369349" y="1942648"/>
              <a:ext cx="2471461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xmlns="" id="{6F8AB254-9CE8-480F-A232-5FC09A27CB53}"/>
              </a:ext>
            </a:extLst>
          </p:cNvPr>
          <p:cNvGrpSpPr/>
          <p:nvPr/>
        </p:nvGrpSpPr>
        <p:grpSpPr>
          <a:xfrm>
            <a:off x="7626892" y="2985145"/>
            <a:ext cx="3036419" cy="1023836"/>
            <a:chOff x="1369349" y="1942648"/>
            <a:chExt cx="3036419" cy="1023836"/>
          </a:xfrm>
        </p:grpSpPr>
        <p:sp>
          <p:nvSpPr>
            <p:cNvPr id="60" name="Rectangle 3">
              <a:extLst>
                <a:ext uri="{FF2B5EF4-FFF2-40B4-BE49-F238E27FC236}">
                  <a16:creationId xmlns:a16="http://schemas.microsoft.com/office/drawing/2014/main" xmlns="" id="{B8A7AB8C-18FD-4BAC-8085-551329DA31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6207" y="2326309"/>
              <a:ext cx="2819561" cy="640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61" name="TextBox 13">
              <a:extLst>
                <a:ext uri="{FF2B5EF4-FFF2-40B4-BE49-F238E27FC236}">
                  <a16:creationId xmlns:a16="http://schemas.microsoft.com/office/drawing/2014/main" xmlns="" id="{7BC9EA5C-ECFB-465A-B01B-831B25DC0DF4}"/>
                </a:ext>
              </a:extLst>
            </p:cNvPr>
            <p:cNvSpPr txBox="1"/>
            <p:nvPr/>
          </p:nvSpPr>
          <p:spPr>
            <a:xfrm>
              <a:off x="1369349" y="1942648"/>
              <a:ext cx="2471461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xmlns="" id="{22BEF240-BA0E-4186-AF14-92331E52946D}"/>
              </a:ext>
            </a:extLst>
          </p:cNvPr>
          <p:cNvGrpSpPr/>
          <p:nvPr/>
        </p:nvGrpSpPr>
        <p:grpSpPr>
          <a:xfrm>
            <a:off x="7667254" y="4561415"/>
            <a:ext cx="2996057" cy="1023836"/>
            <a:chOff x="1369349" y="1942648"/>
            <a:chExt cx="2996057" cy="1023836"/>
          </a:xfrm>
        </p:grpSpPr>
        <p:sp>
          <p:nvSpPr>
            <p:cNvPr id="63" name="Rectangle 3">
              <a:extLst>
                <a:ext uri="{FF2B5EF4-FFF2-40B4-BE49-F238E27FC236}">
                  <a16:creationId xmlns:a16="http://schemas.microsoft.com/office/drawing/2014/main" xmlns="" id="{7C037245-7F1D-4044-A97E-DBCDF2C733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6207" y="2326309"/>
              <a:ext cx="2779199" cy="6401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/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zh-CN"/>
              </a:defPPr>
              <a:lvl1pPr fontAlgn="auto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00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  <a:cs typeface="Tahoma" pitchFamily="34" charset="0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64" name="TextBox 13">
              <a:extLst>
                <a:ext uri="{FF2B5EF4-FFF2-40B4-BE49-F238E27FC236}">
                  <a16:creationId xmlns:a16="http://schemas.microsoft.com/office/drawing/2014/main" xmlns="" id="{980B1933-ED33-4369-9D23-A40E94343876}"/>
                </a:ext>
              </a:extLst>
            </p:cNvPr>
            <p:cNvSpPr txBox="1"/>
            <p:nvPr/>
          </p:nvSpPr>
          <p:spPr>
            <a:xfrm>
              <a:off x="1369349" y="1942648"/>
              <a:ext cx="2471461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</p:grpSp>
      <p:sp>
        <p:nvSpPr>
          <p:cNvPr id="44" name="TextBox 76">
            <a:extLst>
              <a:ext uri="{FF2B5EF4-FFF2-40B4-BE49-F238E27FC236}">
                <a16:creationId xmlns:a16="http://schemas.microsoft.com/office/drawing/2014/main" xmlns="" id="{736DC7B0-FA32-4058-BD8C-E6BD2E7801D1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xmlns="" id="{A4B61701-A6CF-4F56-9EF0-6072DB89CFBD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xmlns="" id="{8AD33626-EF9F-4740-BFFE-5D3442AD5431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70586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after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 nodeType="afterGroup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 nodeType="afterGroup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 nodeType="afterGroup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 nodeType="afterGroup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 nodeType="afterGroup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 nodeType="afterGroup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7" presetID="2" presetClass="entr" presetSubtype="8" fill="hold" nodeType="after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49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50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2" presetID="2" presetClass="entr" presetSubtype="8" fill="hold" nodeType="after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54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55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7" presetID="2" presetClass="entr" presetSubtype="8" fill="hold" nodeType="after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59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60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2" presetID="2" presetClass="entr" presetSubtype="8" fill="hold" nodeType="after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64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65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67" presetID="2" presetClass="entr" presetSubtype="8" fill="hold" nodeType="after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69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70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72" presetID="2" presetClass="entr" presetSubtype="8" fill="hold" nodeType="after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74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75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 nodeType="clickPar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 nodeType="afterGroup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 nodeType="afterGroup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 nodeType="afterGroup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 nodeType="afterGroup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3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 nodeType="afterGroup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 nodeType="afterGroup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 nodeType="afterGroup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7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2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7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2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67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72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9" name="Picture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86" b="23075"/>
          <a:stretch/>
        </p:blipFill>
        <p:spPr>
          <a:xfrm>
            <a:off x="6502400" y="1645230"/>
            <a:ext cx="5067300" cy="183901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110615" y="1998345"/>
            <a:ext cx="4759325" cy="75302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</p:txBody>
      </p:sp>
      <p:sp>
        <p:nvSpPr>
          <p:cNvPr id="4" name="矩形 3"/>
          <p:cNvSpPr/>
          <p:nvPr/>
        </p:nvSpPr>
        <p:spPr>
          <a:xfrm>
            <a:off x="1110615" y="4625975"/>
            <a:ext cx="4759325" cy="753025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</p:txBody>
      </p:sp>
      <p:sp>
        <p:nvSpPr>
          <p:cNvPr id="7" name="TextBox 76">
            <a:extLst>
              <a:ext uri="{FF2B5EF4-FFF2-40B4-BE49-F238E27FC236}">
                <a16:creationId xmlns:a16="http://schemas.microsoft.com/office/drawing/2014/main" xmlns="" id="{6BE0931A-106D-4B9B-A31D-E0659C74B715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054FAD92-5B49-49C0-971C-3CE58C5DF8B3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xmlns="" id="{4E3672DB-7418-465B-A3B1-B3CFF6C0749F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">
            <a:extLst>
              <a:ext uri="{FF2B5EF4-FFF2-40B4-BE49-F238E27FC236}">
                <a16:creationId xmlns:a16="http://schemas.microsoft.com/office/drawing/2014/main" xmlns="" id="{86F0C8E5-F4E5-4183-B48E-39EB0EB17CF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86" b="23075"/>
          <a:stretch/>
        </p:blipFill>
        <p:spPr>
          <a:xfrm>
            <a:off x="6502400" y="3874080"/>
            <a:ext cx="5067300" cy="1839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origami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887975" y="1944045"/>
            <a:ext cx="4416052" cy="3753683"/>
            <a:chOff x="2915981" y="1458034"/>
            <a:chExt cx="3312039" cy="2815262"/>
          </a:xfrm>
        </p:grpSpPr>
        <p:sp>
          <p:nvSpPr>
            <p:cNvPr id="4" name="Freeform: Shape 3"/>
            <p:cNvSpPr/>
            <p:nvPr/>
          </p:nvSpPr>
          <p:spPr>
            <a:xfrm>
              <a:off x="4582287" y="1458034"/>
              <a:ext cx="1397345" cy="1397343"/>
            </a:xfrm>
            <a:custGeom>
              <a:avLst/>
              <a:gdLst>
                <a:gd name="connsiteX0" fmla="*/ 0 w 1863126"/>
                <a:gd name="connsiteY0" fmla="*/ 0 h 1863124"/>
                <a:gd name="connsiteX1" fmla="*/ 178252 w 1863126"/>
                <a:gd name="connsiteY1" fmla="*/ 9000 h 1863124"/>
                <a:gd name="connsiteX2" fmla="*/ 1854125 w 1863126"/>
                <a:gd name="connsiteY2" fmla="*/ 1684873 h 1863124"/>
                <a:gd name="connsiteX3" fmla="*/ 1863126 w 1863126"/>
                <a:gd name="connsiteY3" fmla="*/ 1863124 h 1863124"/>
                <a:gd name="connsiteX4" fmla="*/ 1406884 w 1863126"/>
                <a:gd name="connsiteY4" fmla="*/ 1863124 h 1863124"/>
                <a:gd name="connsiteX5" fmla="*/ 1400238 w 1863126"/>
                <a:gd name="connsiteY5" fmla="*/ 1731521 h 1863124"/>
                <a:gd name="connsiteX6" fmla="*/ 131603 w 1863126"/>
                <a:gd name="connsiteY6" fmla="*/ 462886 h 1863124"/>
                <a:gd name="connsiteX7" fmla="*/ 0 w 1863126"/>
                <a:gd name="connsiteY7" fmla="*/ 456241 h 1863124"/>
                <a:gd name="connsiteX8" fmla="*/ 0 w 1863126"/>
                <a:gd name="connsiteY8" fmla="*/ 0 h 186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126" h="1863124">
                  <a:moveTo>
                    <a:pt x="0" y="0"/>
                  </a:moveTo>
                  <a:lnTo>
                    <a:pt x="178252" y="9000"/>
                  </a:lnTo>
                  <a:cubicBezTo>
                    <a:pt x="1061892" y="98739"/>
                    <a:pt x="1764386" y="801233"/>
                    <a:pt x="1854125" y="1684873"/>
                  </a:cubicBezTo>
                  <a:lnTo>
                    <a:pt x="1863126" y="1863124"/>
                  </a:lnTo>
                  <a:lnTo>
                    <a:pt x="1406884" y="1863124"/>
                  </a:lnTo>
                  <a:lnTo>
                    <a:pt x="1400238" y="1731521"/>
                  </a:lnTo>
                  <a:cubicBezTo>
                    <a:pt x="1332306" y="1062606"/>
                    <a:pt x="800519" y="530818"/>
                    <a:pt x="131603" y="462886"/>
                  </a:cubicBezTo>
                  <a:lnTo>
                    <a:pt x="0" y="456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Freeform: Shape 4"/>
            <p:cNvSpPr/>
            <p:nvPr/>
          </p:nvSpPr>
          <p:spPr>
            <a:xfrm>
              <a:off x="3164370" y="1458034"/>
              <a:ext cx="1397343" cy="1397343"/>
            </a:xfrm>
            <a:custGeom>
              <a:avLst/>
              <a:gdLst>
                <a:gd name="connsiteX0" fmla="*/ 1863124 w 1863124"/>
                <a:gd name="connsiteY0" fmla="*/ 0 h 1863124"/>
                <a:gd name="connsiteX1" fmla="*/ 1863124 w 1863124"/>
                <a:gd name="connsiteY1" fmla="*/ 456241 h 1863124"/>
                <a:gd name="connsiteX2" fmla="*/ 1731521 w 1863124"/>
                <a:gd name="connsiteY2" fmla="*/ 462886 h 1863124"/>
                <a:gd name="connsiteX3" fmla="*/ 462886 w 1863124"/>
                <a:gd name="connsiteY3" fmla="*/ 1731521 h 1863124"/>
                <a:gd name="connsiteX4" fmla="*/ 456240 w 1863124"/>
                <a:gd name="connsiteY4" fmla="*/ 1863124 h 1863124"/>
                <a:gd name="connsiteX5" fmla="*/ 0 w 1863124"/>
                <a:gd name="connsiteY5" fmla="*/ 1863124 h 1863124"/>
                <a:gd name="connsiteX6" fmla="*/ 9001 w 1863124"/>
                <a:gd name="connsiteY6" fmla="*/ 1684873 h 1863124"/>
                <a:gd name="connsiteX7" fmla="*/ 1684874 w 1863124"/>
                <a:gd name="connsiteY7" fmla="*/ 9000 h 1863124"/>
                <a:gd name="connsiteX8" fmla="*/ 1863124 w 1863124"/>
                <a:gd name="connsiteY8" fmla="*/ 0 h 186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124" h="1863124">
                  <a:moveTo>
                    <a:pt x="1863124" y="0"/>
                  </a:moveTo>
                  <a:lnTo>
                    <a:pt x="1863124" y="456241"/>
                  </a:lnTo>
                  <a:lnTo>
                    <a:pt x="1731521" y="462886"/>
                  </a:lnTo>
                  <a:cubicBezTo>
                    <a:pt x="1062605" y="530818"/>
                    <a:pt x="530818" y="1062606"/>
                    <a:pt x="462886" y="1731521"/>
                  </a:cubicBezTo>
                  <a:lnTo>
                    <a:pt x="456240" y="1863124"/>
                  </a:lnTo>
                  <a:lnTo>
                    <a:pt x="0" y="1863124"/>
                  </a:lnTo>
                  <a:lnTo>
                    <a:pt x="9001" y="1684873"/>
                  </a:lnTo>
                  <a:cubicBezTo>
                    <a:pt x="98740" y="801233"/>
                    <a:pt x="801234" y="98739"/>
                    <a:pt x="1684874" y="9000"/>
                  </a:cubicBezTo>
                  <a:lnTo>
                    <a:pt x="18631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Freeform: Shape 5"/>
            <p:cNvSpPr/>
            <p:nvPr/>
          </p:nvSpPr>
          <p:spPr>
            <a:xfrm>
              <a:off x="3164370" y="2875952"/>
              <a:ext cx="1397343" cy="1397344"/>
            </a:xfrm>
            <a:custGeom>
              <a:avLst/>
              <a:gdLst>
                <a:gd name="connsiteX0" fmla="*/ 0 w 1863124"/>
                <a:gd name="connsiteY0" fmla="*/ 0 h 1863125"/>
                <a:gd name="connsiteX1" fmla="*/ 456240 w 1863124"/>
                <a:gd name="connsiteY1" fmla="*/ 0 h 1863125"/>
                <a:gd name="connsiteX2" fmla="*/ 462886 w 1863124"/>
                <a:gd name="connsiteY2" fmla="*/ 131603 h 1863125"/>
                <a:gd name="connsiteX3" fmla="*/ 1731521 w 1863124"/>
                <a:gd name="connsiteY3" fmla="*/ 1400238 h 1863125"/>
                <a:gd name="connsiteX4" fmla="*/ 1863124 w 1863124"/>
                <a:gd name="connsiteY4" fmla="*/ 1406884 h 1863125"/>
                <a:gd name="connsiteX5" fmla="*/ 1863124 w 1863124"/>
                <a:gd name="connsiteY5" fmla="*/ 1863125 h 1863125"/>
                <a:gd name="connsiteX6" fmla="*/ 1684874 w 1863124"/>
                <a:gd name="connsiteY6" fmla="*/ 1854124 h 1863125"/>
                <a:gd name="connsiteX7" fmla="*/ 9001 w 1863124"/>
                <a:gd name="connsiteY7" fmla="*/ 178251 h 1863125"/>
                <a:gd name="connsiteX8" fmla="*/ 0 w 1863124"/>
                <a:gd name="connsiteY8" fmla="*/ 0 h 186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124" h="1863125">
                  <a:moveTo>
                    <a:pt x="0" y="0"/>
                  </a:moveTo>
                  <a:lnTo>
                    <a:pt x="456240" y="0"/>
                  </a:lnTo>
                  <a:lnTo>
                    <a:pt x="462886" y="131603"/>
                  </a:lnTo>
                  <a:cubicBezTo>
                    <a:pt x="530818" y="800519"/>
                    <a:pt x="1062605" y="1332306"/>
                    <a:pt x="1731521" y="1400238"/>
                  </a:cubicBezTo>
                  <a:lnTo>
                    <a:pt x="1863124" y="1406884"/>
                  </a:lnTo>
                  <a:lnTo>
                    <a:pt x="1863124" y="1863125"/>
                  </a:lnTo>
                  <a:lnTo>
                    <a:pt x="1684874" y="1854124"/>
                  </a:lnTo>
                  <a:cubicBezTo>
                    <a:pt x="801234" y="1764385"/>
                    <a:pt x="98740" y="1061891"/>
                    <a:pt x="9001" y="17825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4582287" y="2875952"/>
              <a:ext cx="1397345" cy="1397344"/>
            </a:xfrm>
            <a:custGeom>
              <a:avLst/>
              <a:gdLst>
                <a:gd name="connsiteX0" fmla="*/ 1406884 w 1863126"/>
                <a:gd name="connsiteY0" fmla="*/ 0 h 1863125"/>
                <a:gd name="connsiteX1" fmla="*/ 1863126 w 1863126"/>
                <a:gd name="connsiteY1" fmla="*/ 0 h 1863125"/>
                <a:gd name="connsiteX2" fmla="*/ 1854125 w 1863126"/>
                <a:gd name="connsiteY2" fmla="*/ 178251 h 1863125"/>
                <a:gd name="connsiteX3" fmla="*/ 178252 w 1863126"/>
                <a:gd name="connsiteY3" fmla="*/ 1854124 h 1863125"/>
                <a:gd name="connsiteX4" fmla="*/ 0 w 1863126"/>
                <a:gd name="connsiteY4" fmla="*/ 1863125 h 1863125"/>
                <a:gd name="connsiteX5" fmla="*/ 0 w 1863126"/>
                <a:gd name="connsiteY5" fmla="*/ 1406884 h 1863125"/>
                <a:gd name="connsiteX6" fmla="*/ 131603 w 1863126"/>
                <a:gd name="connsiteY6" fmla="*/ 1400238 h 1863125"/>
                <a:gd name="connsiteX7" fmla="*/ 1400238 w 1863126"/>
                <a:gd name="connsiteY7" fmla="*/ 131603 h 1863125"/>
                <a:gd name="connsiteX8" fmla="*/ 1406884 w 1863126"/>
                <a:gd name="connsiteY8" fmla="*/ 0 h 186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126" h="1863125">
                  <a:moveTo>
                    <a:pt x="1406884" y="0"/>
                  </a:moveTo>
                  <a:lnTo>
                    <a:pt x="1863126" y="0"/>
                  </a:lnTo>
                  <a:lnTo>
                    <a:pt x="1854125" y="178251"/>
                  </a:lnTo>
                  <a:cubicBezTo>
                    <a:pt x="1764386" y="1061891"/>
                    <a:pt x="1061892" y="1764385"/>
                    <a:pt x="178252" y="1854124"/>
                  </a:cubicBezTo>
                  <a:lnTo>
                    <a:pt x="0" y="1863125"/>
                  </a:lnTo>
                  <a:lnTo>
                    <a:pt x="0" y="1406884"/>
                  </a:lnTo>
                  <a:lnTo>
                    <a:pt x="131603" y="1400238"/>
                  </a:lnTo>
                  <a:cubicBezTo>
                    <a:pt x="800519" y="1332306"/>
                    <a:pt x="1332306" y="800519"/>
                    <a:pt x="1400238" y="131603"/>
                  </a:cubicBezTo>
                  <a:lnTo>
                    <a:pt x="14068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5899887" y="2527244"/>
              <a:ext cx="328133" cy="328133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5899887" y="2875952"/>
              <a:ext cx="328133" cy="328133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915981" y="2875952"/>
              <a:ext cx="328133" cy="328133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2915981" y="2527243"/>
              <a:ext cx="328133" cy="328133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8" name="Rectangle 23"/>
            <p:cNvSpPr/>
            <p:nvPr/>
          </p:nvSpPr>
          <p:spPr>
            <a:xfrm>
              <a:off x="3607096" y="2423733"/>
              <a:ext cx="1929809" cy="311623"/>
            </a:xfrm>
            <a:prstGeom prst="rect">
              <a:avLst/>
            </a:prstGeom>
          </p:spPr>
          <p:txBody>
            <a:bodyPr wrap="square" lIns="0" tIns="0" rIns="0" bIns="0" anchor="ctr" anchorCtr="1">
              <a:normAutofit/>
            </a:bodyPr>
            <a:lstStyle/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4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</p:grpSp>
      <p:grpSp>
        <p:nvGrpSpPr>
          <p:cNvPr id="27" name="Group 121">
            <a:extLst>
              <a:ext uri="{FF2B5EF4-FFF2-40B4-BE49-F238E27FC236}">
                <a16:creationId xmlns:a16="http://schemas.microsoft.com/office/drawing/2014/main" xmlns="" id="{7216FF45-3D48-4D02-BA83-7FA0AD4EAD19}"/>
              </a:ext>
            </a:extLst>
          </p:cNvPr>
          <p:cNvGrpSpPr/>
          <p:nvPr/>
        </p:nvGrpSpPr>
        <p:grpSpPr>
          <a:xfrm>
            <a:off x="1728481" y="1649293"/>
            <a:ext cx="2712460" cy="965602"/>
            <a:chOff x="1313823" y="4952809"/>
            <a:chExt cx="2571955" cy="915585"/>
          </a:xfrm>
        </p:grpSpPr>
        <p:sp>
          <p:nvSpPr>
            <p:cNvPr id="28" name="Text Placeholder 2">
              <a:extLst>
                <a:ext uri="{FF2B5EF4-FFF2-40B4-BE49-F238E27FC236}">
                  <a16:creationId xmlns:a16="http://schemas.microsoft.com/office/drawing/2014/main" xmlns="" id="{612E9D50-4DBD-483A-AF2E-E82433A6ED89}"/>
                </a:ext>
              </a:extLst>
            </p:cNvPr>
            <p:cNvSpPr txBox="1"/>
            <p:nvPr/>
          </p:nvSpPr>
          <p:spPr>
            <a:xfrm>
              <a:off x="1872318" y="495280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7" rIns="96435" bIns="48217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29" name="TextBox 115">
              <a:extLst>
                <a:ext uri="{FF2B5EF4-FFF2-40B4-BE49-F238E27FC236}">
                  <a16:creationId xmlns:a16="http://schemas.microsoft.com/office/drawing/2014/main" xmlns="" id="{353F36D2-5BF9-4A33-9308-2A8D8E7C9A9A}"/>
                </a:ext>
              </a:extLst>
            </p:cNvPr>
            <p:cNvSpPr txBox="1"/>
            <p:nvPr/>
          </p:nvSpPr>
          <p:spPr>
            <a:xfrm>
              <a:off x="1313823" y="5292082"/>
              <a:ext cx="2504827" cy="5763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  <a:endPara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30" name="Group 121">
            <a:extLst>
              <a:ext uri="{FF2B5EF4-FFF2-40B4-BE49-F238E27FC236}">
                <a16:creationId xmlns:a16="http://schemas.microsoft.com/office/drawing/2014/main" xmlns="" id="{B4E685BA-3001-4552-BA4A-26E608E6C5DD}"/>
              </a:ext>
            </a:extLst>
          </p:cNvPr>
          <p:cNvGrpSpPr/>
          <p:nvPr/>
        </p:nvGrpSpPr>
        <p:grpSpPr>
          <a:xfrm>
            <a:off x="1580055" y="5002093"/>
            <a:ext cx="2712460" cy="965602"/>
            <a:chOff x="1313823" y="4952809"/>
            <a:chExt cx="2571955" cy="915585"/>
          </a:xfrm>
        </p:grpSpPr>
        <p:sp>
          <p:nvSpPr>
            <p:cNvPr id="31" name="Text Placeholder 2">
              <a:extLst>
                <a:ext uri="{FF2B5EF4-FFF2-40B4-BE49-F238E27FC236}">
                  <a16:creationId xmlns:a16="http://schemas.microsoft.com/office/drawing/2014/main" xmlns="" id="{CDD51CF3-6028-479E-9BA0-F58D46AC1D2C}"/>
                </a:ext>
              </a:extLst>
            </p:cNvPr>
            <p:cNvSpPr txBox="1"/>
            <p:nvPr/>
          </p:nvSpPr>
          <p:spPr>
            <a:xfrm>
              <a:off x="1872318" y="495280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7" rIns="96435" bIns="48217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32" name="TextBox 115">
              <a:extLst>
                <a:ext uri="{FF2B5EF4-FFF2-40B4-BE49-F238E27FC236}">
                  <a16:creationId xmlns:a16="http://schemas.microsoft.com/office/drawing/2014/main" xmlns="" id="{351723AB-BEDA-42C5-B53E-7A36E9331310}"/>
                </a:ext>
              </a:extLst>
            </p:cNvPr>
            <p:cNvSpPr txBox="1"/>
            <p:nvPr/>
          </p:nvSpPr>
          <p:spPr>
            <a:xfrm>
              <a:off x="1313823" y="5292082"/>
              <a:ext cx="2504827" cy="5763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33" name="Group 121">
            <a:extLst>
              <a:ext uri="{FF2B5EF4-FFF2-40B4-BE49-F238E27FC236}">
                <a16:creationId xmlns:a16="http://schemas.microsoft.com/office/drawing/2014/main" xmlns="" id="{7CE878C8-B7BD-4A15-AB7F-10233B28A02A}"/>
              </a:ext>
            </a:extLst>
          </p:cNvPr>
          <p:cNvGrpSpPr/>
          <p:nvPr/>
        </p:nvGrpSpPr>
        <p:grpSpPr>
          <a:xfrm>
            <a:off x="8085271" y="1573378"/>
            <a:ext cx="2641665" cy="943690"/>
            <a:chOff x="1313823" y="5004289"/>
            <a:chExt cx="2504827" cy="894808"/>
          </a:xfrm>
        </p:grpSpPr>
        <p:sp>
          <p:nvSpPr>
            <p:cNvPr id="34" name="Text Placeholder 2">
              <a:extLst>
                <a:ext uri="{FF2B5EF4-FFF2-40B4-BE49-F238E27FC236}">
                  <a16:creationId xmlns:a16="http://schemas.microsoft.com/office/drawing/2014/main" xmlns="" id="{42C06DBF-2A38-437B-BE8B-E45941069A89}"/>
                </a:ext>
              </a:extLst>
            </p:cNvPr>
            <p:cNvSpPr txBox="1"/>
            <p:nvPr/>
          </p:nvSpPr>
          <p:spPr>
            <a:xfrm>
              <a:off x="1313823" y="500428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7" rIns="96435" bIns="48217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35" name="TextBox 115">
              <a:extLst>
                <a:ext uri="{FF2B5EF4-FFF2-40B4-BE49-F238E27FC236}">
                  <a16:creationId xmlns:a16="http://schemas.microsoft.com/office/drawing/2014/main" xmlns="" id="{2CBDF749-0128-41CF-93ED-A06C72A02908}"/>
                </a:ext>
              </a:extLst>
            </p:cNvPr>
            <p:cNvSpPr txBox="1"/>
            <p:nvPr/>
          </p:nvSpPr>
          <p:spPr>
            <a:xfrm>
              <a:off x="1313823" y="5292082"/>
              <a:ext cx="2504827" cy="60701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36" name="Group 121">
            <a:extLst>
              <a:ext uri="{FF2B5EF4-FFF2-40B4-BE49-F238E27FC236}">
                <a16:creationId xmlns:a16="http://schemas.microsoft.com/office/drawing/2014/main" xmlns="" id="{5B51682F-96B5-4705-ADD7-A6EF05A7D847}"/>
              </a:ext>
            </a:extLst>
          </p:cNvPr>
          <p:cNvGrpSpPr/>
          <p:nvPr/>
        </p:nvGrpSpPr>
        <p:grpSpPr>
          <a:xfrm>
            <a:off x="5035557" y="4053358"/>
            <a:ext cx="5576388" cy="1892425"/>
            <a:chOff x="-1468882" y="4104697"/>
            <a:chExt cx="5287532" cy="1794399"/>
          </a:xfrm>
        </p:grpSpPr>
        <p:sp>
          <p:nvSpPr>
            <p:cNvPr id="37" name="Text Placeholder 2">
              <a:extLst>
                <a:ext uri="{FF2B5EF4-FFF2-40B4-BE49-F238E27FC236}">
                  <a16:creationId xmlns:a16="http://schemas.microsoft.com/office/drawing/2014/main" xmlns="" id="{935381BB-A141-42DE-AC7F-CB9F01536533}"/>
                </a:ext>
              </a:extLst>
            </p:cNvPr>
            <p:cNvSpPr txBox="1"/>
            <p:nvPr/>
          </p:nvSpPr>
          <p:spPr>
            <a:xfrm>
              <a:off x="1313823" y="500428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7" rIns="96435" bIns="48217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38" name="TextBox 115">
              <a:extLst>
                <a:ext uri="{FF2B5EF4-FFF2-40B4-BE49-F238E27FC236}">
                  <a16:creationId xmlns:a16="http://schemas.microsoft.com/office/drawing/2014/main" xmlns="" id="{F19948EC-D315-412A-BA7A-1788C2086D49}"/>
                </a:ext>
              </a:extLst>
            </p:cNvPr>
            <p:cNvSpPr txBox="1"/>
            <p:nvPr/>
          </p:nvSpPr>
          <p:spPr>
            <a:xfrm>
              <a:off x="1313823" y="5292082"/>
              <a:ext cx="2504827" cy="6070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sp>
          <p:nvSpPr>
            <p:cNvPr id="39" name="TextBox 115">
              <a:extLst>
                <a:ext uri="{FF2B5EF4-FFF2-40B4-BE49-F238E27FC236}">
                  <a16:creationId xmlns:a16="http://schemas.microsoft.com/office/drawing/2014/main" xmlns="" id="{B59F0141-0F93-4DF1-BC97-7DFF45C90D8E}"/>
                </a:ext>
              </a:extLst>
            </p:cNvPr>
            <p:cNvSpPr txBox="1"/>
            <p:nvPr/>
          </p:nvSpPr>
          <p:spPr>
            <a:xfrm>
              <a:off x="-1468882" y="4104697"/>
              <a:ext cx="2037035" cy="504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sp>
        <p:nvSpPr>
          <p:cNvPr id="26" name="TextBox 76">
            <a:extLst>
              <a:ext uri="{FF2B5EF4-FFF2-40B4-BE49-F238E27FC236}">
                <a16:creationId xmlns:a16="http://schemas.microsoft.com/office/drawing/2014/main" xmlns="" id="{C7E7ED39-F2F9-4F5A-BE28-6734226FB540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xmlns="" id="{A62E5D7F-CAA8-4290-9BAA-373452EB660C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xmlns="" id="{B3A3EB93-0176-4A75-9302-EAAABF154723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0534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366100" y="-2366101"/>
            <a:ext cx="7459799" cy="12192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A2CCD294-1BD3-4DF4-9251-8404851EDDD7}"/>
              </a:ext>
            </a:extLst>
          </p:cNvPr>
          <p:cNvSpPr/>
          <p:nvPr/>
        </p:nvSpPr>
        <p:spPr>
          <a:xfrm>
            <a:off x="0" y="0"/>
            <a:ext cx="12192000" cy="7459800"/>
          </a:xfrm>
          <a:prstGeom prst="rect">
            <a:avLst/>
          </a:prstGeom>
          <a:solidFill>
            <a:srgbClr val="100C09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927718" y="1702109"/>
            <a:ext cx="4063382" cy="4063382"/>
            <a:chOff x="2477118" y="1168709"/>
            <a:chExt cx="4063382" cy="4063382"/>
          </a:xfrm>
        </p:grpSpPr>
        <p:sp>
          <p:nvSpPr>
            <p:cNvPr id="4" name="流程图: 接点 3"/>
            <p:cNvSpPr/>
            <p:nvPr/>
          </p:nvSpPr>
          <p:spPr>
            <a:xfrm>
              <a:off x="2477118" y="1168709"/>
              <a:ext cx="4063382" cy="4063382"/>
            </a:xfrm>
            <a:prstGeom prst="flowChartConnector">
              <a:avLst/>
            </a:prstGeom>
            <a:blipFill rotWithShape="1">
              <a:blip r:embed="rId4"/>
              <a:stretch>
                <a:fillRect/>
              </a:stretch>
            </a:blip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" name="流程图: 接点 1"/>
            <p:cNvSpPr/>
            <p:nvPr/>
          </p:nvSpPr>
          <p:spPr>
            <a:xfrm>
              <a:off x="2769218" y="1460809"/>
              <a:ext cx="3479182" cy="3479182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858592" y="1327987"/>
            <a:ext cx="42434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rPr>
              <a:t>4</a:t>
            </a: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任意多边形 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3872276" y="3284821"/>
            <a:ext cx="4433945" cy="670242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12700" cap="flat" cmpd="sng" algn="ctr">
            <a:gradFill>
              <a:gsLst>
                <a:gs pos="0">
                  <a:srgbClr val="FF706A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Rectangle 161"/>
          <p:cNvSpPr>
            <a:spLocks noChangeArrowheads="1"/>
          </p:cNvSpPr>
          <p:nvPr/>
        </p:nvSpPr>
        <p:spPr bwMode="auto">
          <a:xfrm>
            <a:off x="6537484" y="1994209"/>
            <a:ext cx="420624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3" name="Rectangle 15"/>
          <p:cNvSpPr/>
          <p:nvPr/>
        </p:nvSpPr>
        <p:spPr>
          <a:xfrm>
            <a:off x="6537484" y="3193496"/>
            <a:ext cx="5031134" cy="1054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Lorem ipsum dolor sit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amet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,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consectetur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adipiscing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elit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.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Pellentesque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aliquet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,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sapien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eget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porta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porttitor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,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nibh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lacus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eget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egestas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suscipit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. In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hac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habitasse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platea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entury Gothic" panose="020B0502020202020204" pitchFamily="34" charset="0"/>
              <a:ea typeface="方正黑体简体" panose="03000509000000000000" pitchFamily="65" charset="-122"/>
              <a:cs typeface="+mn-cs"/>
              <a:sym typeface="Century Gothic" panose="020B0502020202020204" pitchFamily="34" charset="0"/>
            </a:endParaRPr>
          </a:p>
        </p:txBody>
      </p:sp>
      <p:sp>
        <p:nvSpPr>
          <p:cNvPr id="16" name="圆: 空心 15"/>
          <p:cNvSpPr/>
          <p:nvPr/>
        </p:nvSpPr>
        <p:spPr>
          <a:xfrm>
            <a:off x="11001375" y="-796062"/>
            <a:ext cx="2135907" cy="2135907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6699409" y="2978874"/>
            <a:ext cx="10668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: 空心 15"/>
          <p:cNvSpPr/>
          <p:nvPr/>
        </p:nvSpPr>
        <p:spPr>
          <a:xfrm>
            <a:off x="556924" y="648405"/>
            <a:ext cx="982281" cy="982281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sp>
        <p:nvSpPr>
          <p:cNvPr id="21" name="圆: 空心 15"/>
          <p:cNvSpPr/>
          <p:nvPr/>
        </p:nvSpPr>
        <p:spPr>
          <a:xfrm>
            <a:off x="275886" y="5765491"/>
            <a:ext cx="405303" cy="405303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5132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3000">
        <p14:doors dir="ver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9004 L 1.04167E-6 2.22222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1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bldLvl="0" animBg="1"/>
      <p:bldP spid="10" grpId="0" build="allAtOnce"/>
      <p:bldP spid="10" grpId="1" build="allAtOnce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1047116" y="3429000"/>
            <a:ext cx="781685" cy="7816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047116" y="4511040"/>
            <a:ext cx="781685" cy="7816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207136" y="1436370"/>
            <a:ext cx="4530090" cy="198977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。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  <a:p>
            <a:pPr algn="r"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  <a:p>
            <a:pPr algn="r">
              <a:lnSpc>
                <a:spcPct val="130000"/>
              </a:lnSpc>
            </a:pP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828801" y="3429000"/>
            <a:ext cx="3908425" cy="67704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</p:txBody>
      </p:sp>
      <p:sp>
        <p:nvSpPr>
          <p:cNvPr id="5" name="矩形 4"/>
          <p:cNvSpPr/>
          <p:nvPr/>
        </p:nvSpPr>
        <p:spPr>
          <a:xfrm>
            <a:off x="1828801" y="4511040"/>
            <a:ext cx="3908425" cy="677043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</p:txBody>
      </p:sp>
      <p:sp>
        <p:nvSpPr>
          <p:cNvPr id="8" name="Freeform 113">
            <a:extLst>
              <a:ext uri="{FF2B5EF4-FFF2-40B4-BE49-F238E27FC236}">
                <a16:creationId xmlns:a16="http://schemas.microsoft.com/office/drawing/2014/main" xmlns="" id="{B8E7A0AE-EB55-4D7C-B590-E2540A4FBC2A}"/>
              </a:ext>
            </a:extLst>
          </p:cNvPr>
          <p:cNvSpPr>
            <a:spLocks noEditPoints="1"/>
          </p:cNvSpPr>
          <p:nvPr/>
        </p:nvSpPr>
        <p:spPr bwMode="auto">
          <a:xfrm>
            <a:off x="1222410" y="3512457"/>
            <a:ext cx="412862" cy="572173"/>
          </a:xfrm>
          <a:custGeom>
            <a:avLst/>
            <a:gdLst>
              <a:gd name="T0" fmla="*/ 62 w 81"/>
              <a:gd name="T1" fmla="*/ 37 h 112"/>
              <a:gd name="T2" fmla="*/ 74 w 81"/>
              <a:gd name="T3" fmla="*/ 36 h 112"/>
              <a:gd name="T4" fmla="*/ 69 w 81"/>
              <a:gd name="T5" fmla="*/ 43 h 112"/>
              <a:gd name="T6" fmla="*/ 69 w 81"/>
              <a:gd name="T7" fmla="*/ 100 h 112"/>
              <a:gd name="T8" fmla="*/ 12 w 81"/>
              <a:gd name="T9" fmla="*/ 100 h 112"/>
              <a:gd name="T10" fmla="*/ 12 w 81"/>
              <a:gd name="T11" fmla="*/ 43 h 112"/>
              <a:gd name="T12" fmla="*/ 36 w 81"/>
              <a:gd name="T13" fmla="*/ 27 h 112"/>
              <a:gd name="T14" fmla="*/ 29 w 81"/>
              <a:gd name="T15" fmla="*/ 21 h 112"/>
              <a:gd name="T16" fmla="*/ 22 w 81"/>
              <a:gd name="T17" fmla="*/ 12 h 112"/>
              <a:gd name="T18" fmla="*/ 41 w 81"/>
              <a:gd name="T19" fmla="*/ 0 h 112"/>
              <a:gd name="T20" fmla="*/ 59 w 81"/>
              <a:gd name="T21" fmla="*/ 12 h 112"/>
              <a:gd name="T22" fmla="*/ 52 w 81"/>
              <a:gd name="T23" fmla="*/ 21 h 112"/>
              <a:gd name="T24" fmla="*/ 45 w 81"/>
              <a:gd name="T25" fmla="*/ 27 h 112"/>
              <a:gd name="T26" fmla="*/ 29 w 81"/>
              <a:gd name="T27" fmla="*/ 15 h 112"/>
              <a:gd name="T28" fmla="*/ 52 w 81"/>
              <a:gd name="T29" fmla="*/ 14 h 112"/>
              <a:gd name="T30" fmla="*/ 53 w 81"/>
              <a:gd name="T31" fmla="*/ 12 h 112"/>
              <a:gd name="T32" fmla="*/ 41 w 81"/>
              <a:gd name="T33" fmla="*/ 5 h 112"/>
              <a:gd name="T34" fmla="*/ 28 w 81"/>
              <a:gd name="T35" fmla="*/ 12 h 112"/>
              <a:gd name="T36" fmla="*/ 20 w 81"/>
              <a:gd name="T37" fmla="*/ 53 h 112"/>
              <a:gd name="T38" fmla="*/ 27 w 81"/>
              <a:gd name="T39" fmla="*/ 56 h 112"/>
              <a:gd name="T40" fmla="*/ 20 w 81"/>
              <a:gd name="T41" fmla="*/ 53 h 112"/>
              <a:gd name="T42" fmla="*/ 27 w 81"/>
              <a:gd name="T43" fmla="*/ 87 h 112"/>
              <a:gd name="T44" fmla="*/ 20 w 81"/>
              <a:gd name="T45" fmla="*/ 90 h 112"/>
              <a:gd name="T46" fmla="*/ 61 w 81"/>
              <a:gd name="T47" fmla="*/ 90 h 112"/>
              <a:gd name="T48" fmla="*/ 54 w 81"/>
              <a:gd name="T49" fmla="*/ 87 h 112"/>
              <a:gd name="T50" fmla="*/ 61 w 81"/>
              <a:gd name="T51" fmla="*/ 90 h 112"/>
              <a:gd name="T52" fmla="*/ 61 w 81"/>
              <a:gd name="T53" fmla="*/ 70 h 112"/>
              <a:gd name="T54" fmla="*/ 68 w 81"/>
              <a:gd name="T55" fmla="*/ 73 h 112"/>
              <a:gd name="T56" fmla="*/ 42 w 81"/>
              <a:gd name="T57" fmla="*/ 99 h 112"/>
              <a:gd name="T58" fmla="*/ 39 w 81"/>
              <a:gd name="T59" fmla="*/ 92 h 112"/>
              <a:gd name="T60" fmla="*/ 42 w 81"/>
              <a:gd name="T61" fmla="*/ 99 h 112"/>
              <a:gd name="T62" fmla="*/ 20 w 81"/>
              <a:gd name="T63" fmla="*/ 73 h 112"/>
              <a:gd name="T64" fmla="*/ 13 w 81"/>
              <a:gd name="T65" fmla="*/ 70 h 112"/>
              <a:gd name="T66" fmla="*/ 39 w 81"/>
              <a:gd name="T67" fmla="*/ 44 h 112"/>
              <a:gd name="T68" fmla="*/ 42 w 81"/>
              <a:gd name="T69" fmla="*/ 51 h 112"/>
              <a:gd name="T70" fmla="*/ 39 w 81"/>
              <a:gd name="T71" fmla="*/ 44 h 112"/>
              <a:gd name="T72" fmla="*/ 45 w 81"/>
              <a:gd name="T73" fmla="*/ 68 h 112"/>
              <a:gd name="T74" fmla="*/ 54 w 81"/>
              <a:gd name="T75" fmla="*/ 49 h 112"/>
              <a:gd name="T76" fmla="*/ 38 w 81"/>
              <a:gd name="T77" fmla="*/ 67 h 112"/>
              <a:gd name="T78" fmla="*/ 43 w 81"/>
              <a:gd name="T79" fmla="*/ 78 h 112"/>
              <a:gd name="T80" fmla="*/ 58 w 81"/>
              <a:gd name="T81" fmla="*/ 82 h 112"/>
              <a:gd name="T82" fmla="*/ 46 w 81"/>
              <a:gd name="T83" fmla="*/ 73 h 112"/>
              <a:gd name="T84" fmla="*/ 61 w 81"/>
              <a:gd name="T85" fmla="*/ 51 h 112"/>
              <a:gd name="T86" fmla="*/ 20 w 81"/>
              <a:gd name="T87" fmla="*/ 51 h 112"/>
              <a:gd name="T88" fmla="*/ 20 w 81"/>
              <a:gd name="T89" fmla="*/ 92 h 112"/>
              <a:gd name="T90" fmla="*/ 61 w 81"/>
              <a:gd name="T91" fmla="*/ 92 h 112"/>
              <a:gd name="T92" fmla="*/ 61 w 81"/>
              <a:gd name="T93" fmla="*/ 51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1" h="112">
                <a:moveTo>
                  <a:pt x="45" y="31"/>
                </a:moveTo>
                <a:cubicBezTo>
                  <a:pt x="51" y="32"/>
                  <a:pt x="57" y="34"/>
                  <a:pt x="62" y="37"/>
                </a:cubicBezTo>
                <a:cubicBezTo>
                  <a:pt x="68" y="31"/>
                  <a:pt x="68" y="31"/>
                  <a:pt x="68" y="31"/>
                </a:cubicBezTo>
                <a:cubicBezTo>
                  <a:pt x="74" y="36"/>
                  <a:pt x="74" y="36"/>
                  <a:pt x="74" y="36"/>
                </a:cubicBezTo>
                <a:cubicBezTo>
                  <a:pt x="69" y="42"/>
                  <a:pt x="69" y="42"/>
                  <a:pt x="69" y="42"/>
                </a:cubicBezTo>
                <a:cubicBezTo>
                  <a:pt x="69" y="43"/>
                  <a:pt x="69" y="43"/>
                  <a:pt x="69" y="43"/>
                </a:cubicBezTo>
                <a:cubicBezTo>
                  <a:pt x="77" y="50"/>
                  <a:pt x="81" y="60"/>
                  <a:pt x="81" y="72"/>
                </a:cubicBezTo>
                <a:cubicBezTo>
                  <a:pt x="81" y="83"/>
                  <a:pt x="77" y="93"/>
                  <a:pt x="69" y="100"/>
                </a:cubicBezTo>
                <a:cubicBezTo>
                  <a:pt x="62" y="108"/>
                  <a:pt x="52" y="112"/>
                  <a:pt x="41" y="112"/>
                </a:cubicBezTo>
                <a:cubicBezTo>
                  <a:pt x="29" y="112"/>
                  <a:pt x="19" y="108"/>
                  <a:pt x="12" y="100"/>
                </a:cubicBezTo>
                <a:cubicBezTo>
                  <a:pt x="5" y="93"/>
                  <a:pt x="0" y="83"/>
                  <a:pt x="0" y="72"/>
                </a:cubicBezTo>
                <a:cubicBezTo>
                  <a:pt x="0" y="60"/>
                  <a:pt x="5" y="50"/>
                  <a:pt x="12" y="43"/>
                </a:cubicBezTo>
                <a:cubicBezTo>
                  <a:pt x="18" y="37"/>
                  <a:pt x="27" y="32"/>
                  <a:pt x="36" y="31"/>
                </a:cubicBezTo>
                <a:cubicBezTo>
                  <a:pt x="36" y="27"/>
                  <a:pt x="36" y="27"/>
                  <a:pt x="36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1"/>
                  <a:pt x="29" y="21"/>
                  <a:pt x="29" y="21"/>
                </a:cubicBezTo>
                <a:cubicBezTo>
                  <a:pt x="29" y="21"/>
                  <a:pt x="29" y="21"/>
                  <a:pt x="28" y="21"/>
                </a:cubicBezTo>
                <a:cubicBezTo>
                  <a:pt x="25" y="19"/>
                  <a:pt x="22" y="15"/>
                  <a:pt x="22" y="12"/>
                </a:cubicBezTo>
                <a:cubicBezTo>
                  <a:pt x="22" y="8"/>
                  <a:pt x="25" y="5"/>
                  <a:pt x="28" y="3"/>
                </a:cubicBezTo>
                <a:cubicBezTo>
                  <a:pt x="32" y="1"/>
                  <a:pt x="36" y="0"/>
                  <a:pt x="41" y="0"/>
                </a:cubicBezTo>
                <a:cubicBezTo>
                  <a:pt x="45" y="0"/>
                  <a:pt x="50" y="1"/>
                  <a:pt x="53" y="3"/>
                </a:cubicBezTo>
                <a:cubicBezTo>
                  <a:pt x="57" y="5"/>
                  <a:pt x="59" y="8"/>
                  <a:pt x="59" y="12"/>
                </a:cubicBezTo>
                <a:cubicBezTo>
                  <a:pt x="59" y="15"/>
                  <a:pt x="57" y="19"/>
                  <a:pt x="53" y="21"/>
                </a:cubicBezTo>
                <a:cubicBezTo>
                  <a:pt x="53" y="21"/>
                  <a:pt x="52" y="21"/>
                  <a:pt x="52" y="21"/>
                </a:cubicBezTo>
                <a:cubicBezTo>
                  <a:pt x="52" y="27"/>
                  <a:pt x="52" y="27"/>
                  <a:pt x="52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31"/>
                  <a:pt x="45" y="31"/>
                  <a:pt x="45" y="31"/>
                </a:cubicBezTo>
                <a:close/>
                <a:moveTo>
                  <a:pt x="29" y="15"/>
                </a:moveTo>
                <a:cubicBezTo>
                  <a:pt x="29" y="14"/>
                  <a:pt x="29" y="14"/>
                  <a:pt x="29" y="14"/>
                </a:cubicBezTo>
                <a:cubicBezTo>
                  <a:pt x="52" y="14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ubicBezTo>
                  <a:pt x="53" y="14"/>
                  <a:pt x="53" y="13"/>
                  <a:pt x="53" y="12"/>
                </a:cubicBezTo>
                <a:cubicBezTo>
                  <a:pt x="53" y="10"/>
                  <a:pt x="52" y="9"/>
                  <a:pt x="50" y="8"/>
                </a:cubicBezTo>
                <a:cubicBezTo>
                  <a:pt x="48" y="6"/>
                  <a:pt x="44" y="5"/>
                  <a:pt x="41" y="5"/>
                </a:cubicBezTo>
                <a:cubicBezTo>
                  <a:pt x="37" y="5"/>
                  <a:pt x="33" y="6"/>
                  <a:pt x="31" y="8"/>
                </a:cubicBezTo>
                <a:cubicBezTo>
                  <a:pt x="29" y="9"/>
                  <a:pt x="28" y="10"/>
                  <a:pt x="28" y="12"/>
                </a:cubicBezTo>
                <a:cubicBezTo>
                  <a:pt x="28" y="13"/>
                  <a:pt x="28" y="14"/>
                  <a:pt x="29" y="15"/>
                </a:cubicBezTo>
                <a:close/>
                <a:moveTo>
                  <a:pt x="20" y="53"/>
                </a:moveTo>
                <a:cubicBezTo>
                  <a:pt x="25" y="58"/>
                  <a:pt x="25" y="58"/>
                  <a:pt x="25" y="58"/>
                </a:cubicBezTo>
                <a:cubicBezTo>
                  <a:pt x="27" y="56"/>
                  <a:pt x="27" y="56"/>
                  <a:pt x="27" y="56"/>
                </a:cubicBezTo>
                <a:cubicBezTo>
                  <a:pt x="22" y="51"/>
                  <a:pt x="22" y="51"/>
                  <a:pt x="22" y="51"/>
                </a:cubicBezTo>
                <a:cubicBezTo>
                  <a:pt x="20" y="53"/>
                  <a:pt x="20" y="53"/>
                  <a:pt x="20" y="53"/>
                </a:cubicBezTo>
                <a:close/>
                <a:moveTo>
                  <a:pt x="22" y="92"/>
                </a:moveTo>
                <a:cubicBezTo>
                  <a:pt x="27" y="87"/>
                  <a:pt x="27" y="87"/>
                  <a:pt x="27" y="87"/>
                </a:cubicBezTo>
                <a:cubicBezTo>
                  <a:pt x="25" y="85"/>
                  <a:pt x="25" y="85"/>
                  <a:pt x="25" y="85"/>
                </a:cubicBezTo>
                <a:cubicBezTo>
                  <a:pt x="20" y="90"/>
                  <a:pt x="20" y="90"/>
                  <a:pt x="20" y="90"/>
                </a:cubicBezTo>
                <a:cubicBezTo>
                  <a:pt x="22" y="92"/>
                  <a:pt x="22" y="92"/>
                  <a:pt x="22" y="92"/>
                </a:cubicBezTo>
                <a:close/>
                <a:moveTo>
                  <a:pt x="61" y="90"/>
                </a:moveTo>
                <a:cubicBezTo>
                  <a:pt x="56" y="85"/>
                  <a:pt x="56" y="85"/>
                  <a:pt x="56" y="85"/>
                </a:cubicBezTo>
                <a:cubicBezTo>
                  <a:pt x="54" y="87"/>
                  <a:pt x="54" y="87"/>
                  <a:pt x="54" y="87"/>
                </a:cubicBezTo>
                <a:cubicBezTo>
                  <a:pt x="59" y="92"/>
                  <a:pt x="59" y="92"/>
                  <a:pt x="59" y="92"/>
                </a:cubicBezTo>
                <a:cubicBezTo>
                  <a:pt x="61" y="90"/>
                  <a:pt x="61" y="90"/>
                  <a:pt x="61" y="90"/>
                </a:cubicBezTo>
                <a:close/>
                <a:moveTo>
                  <a:pt x="68" y="70"/>
                </a:moveTo>
                <a:cubicBezTo>
                  <a:pt x="61" y="70"/>
                  <a:pt x="61" y="70"/>
                  <a:pt x="61" y="70"/>
                </a:cubicBezTo>
                <a:cubicBezTo>
                  <a:pt x="61" y="73"/>
                  <a:pt x="61" y="73"/>
                  <a:pt x="61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8" y="70"/>
                  <a:pt x="68" y="70"/>
                  <a:pt x="68" y="70"/>
                </a:cubicBezTo>
                <a:close/>
                <a:moveTo>
                  <a:pt x="42" y="99"/>
                </a:moveTo>
                <a:cubicBezTo>
                  <a:pt x="42" y="92"/>
                  <a:pt x="42" y="92"/>
                  <a:pt x="42" y="92"/>
                </a:cubicBezTo>
                <a:cubicBezTo>
                  <a:pt x="39" y="92"/>
                  <a:pt x="39" y="92"/>
                  <a:pt x="39" y="92"/>
                </a:cubicBezTo>
                <a:cubicBezTo>
                  <a:pt x="39" y="99"/>
                  <a:pt x="39" y="99"/>
                  <a:pt x="39" y="99"/>
                </a:cubicBezTo>
                <a:cubicBezTo>
                  <a:pt x="42" y="99"/>
                  <a:pt x="42" y="99"/>
                  <a:pt x="42" y="99"/>
                </a:cubicBezTo>
                <a:close/>
                <a:moveTo>
                  <a:pt x="13" y="73"/>
                </a:moveTo>
                <a:cubicBezTo>
                  <a:pt x="20" y="73"/>
                  <a:pt x="20" y="73"/>
                  <a:pt x="20" y="73"/>
                </a:cubicBezTo>
                <a:cubicBezTo>
                  <a:pt x="20" y="70"/>
                  <a:pt x="20" y="70"/>
                  <a:pt x="20" y="70"/>
                </a:cubicBezTo>
                <a:cubicBezTo>
                  <a:pt x="13" y="70"/>
                  <a:pt x="13" y="70"/>
                  <a:pt x="13" y="70"/>
                </a:cubicBezTo>
                <a:cubicBezTo>
                  <a:pt x="13" y="73"/>
                  <a:pt x="13" y="73"/>
                  <a:pt x="13" y="73"/>
                </a:cubicBezTo>
                <a:close/>
                <a:moveTo>
                  <a:pt x="39" y="44"/>
                </a:moveTo>
                <a:cubicBezTo>
                  <a:pt x="39" y="51"/>
                  <a:pt x="39" y="51"/>
                  <a:pt x="39" y="51"/>
                </a:cubicBezTo>
                <a:cubicBezTo>
                  <a:pt x="42" y="51"/>
                  <a:pt x="42" y="51"/>
                  <a:pt x="42" y="51"/>
                </a:cubicBezTo>
                <a:cubicBezTo>
                  <a:pt x="42" y="44"/>
                  <a:pt x="42" y="44"/>
                  <a:pt x="42" y="44"/>
                </a:cubicBezTo>
                <a:cubicBezTo>
                  <a:pt x="39" y="44"/>
                  <a:pt x="39" y="44"/>
                  <a:pt x="39" y="44"/>
                </a:cubicBezTo>
                <a:close/>
                <a:moveTo>
                  <a:pt x="46" y="70"/>
                </a:moveTo>
                <a:cubicBezTo>
                  <a:pt x="45" y="69"/>
                  <a:pt x="45" y="69"/>
                  <a:pt x="45" y="68"/>
                </a:cubicBezTo>
                <a:cubicBezTo>
                  <a:pt x="49" y="63"/>
                  <a:pt x="53" y="57"/>
                  <a:pt x="57" y="51"/>
                </a:cubicBezTo>
                <a:cubicBezTo>
                  <a:pt x="56" y="50"/>
                  <a:pt x="55" y="49"/>
                  <a:pt x="54" y="49"/>
                </a:cubicBezTo>
                <a:cubicBezTo>
                  <a:pt x="49" y="54"/>
                  <a:pt x="45" y="60"/>
                  <a:pt x="41" y="67"/>
                </a:cubicBezTo>
                <a:cubicBezTo>
                  <a:pt x="40" y="66"/>
                  <a:pt x="39" y="66"/>
                  <a:pt x="38" y="67"/>
                </a:cubicBezTo>
                <a:cubicBezTo>
                  <a:pt x="35" y="68"/>
                  <a:pt x="33" y="72"/>
                  <a:pt x="35" y="75"/>
                </a:cubicBezTo>
                <a:cubicBezTo>
                  <a:pt x="36" y="78"/>
                  <a:pt x="40" y="79"/>
                  <a:pt x="43" y="78"/>
                </a:cubicBezTo>
                <a:cubicBezTo>
                  <a:pt x="43" y="78"/>
                  <a:pt x="43" y="77"/>
                  <a:pt x="44" y="77"/>
                </a:cubicBezTo>
                <a:cubicBezTo>
                  <a:pt x="48" y="79"/>
                  <a:pt x="53" y="81"/>
                  <a:pt x="58" y="82"/>
                </a:cubicBezTo>
                <a:cubicBezTo>
                  <a:pt x="58" y="80"/>
                  <a:pt x="59" y="79"/>
                  <a:pt x="59" y="78"/>
                </a:cubicBezTo>
                <a:cubicBezTo>
                  <a:pt x="55" y="76"/>
                  <a:pt x="51" y="74"/>
                  <a:pt x="46" y="73"/>
                </a:cubicBezTo>
                <a:cubicBezTo>
                  <a:pt x="46" y="72"/>
                  <a:pt x="46" y="71"/>
                  <a:pt x="46" y="70"/>
                </a:cubicBezTo>
                <a:close/>
                <a:moveTo>
                  <a:pt x="61" y="51"/>
                </a:moveTo>
                <a:cubicBezTo>
                  <a:pt x="56" y="45"/>
                  <a:pt x="49" y="42"/>
                  <a:pt x="41" y="42"/>
                </a:cubicBezTo>
                <a:cubicBezTo>
                  <a:pt x="32" y="42"/>
                  <a:pt x="25" y="45"/>
                  <a:pt x="20" y="51"/>
                </a:cubicBezTo>
                <a:cubicBezTo>
                  <a:pt x="14" y="56"/>
                  <a:pt x="11" y="63"/>
                  <a:pt x="11" y="72"/>
                </a:cubicBezTo>
                <a:cubicBezTo>
                  <a:pt x="11" y="80"/>
                  <a:pt x="14" y="87"/>
                  <a:pt x="20" y="92"/>
                </a:cubicBezTo>
                <a:cubicBezTo>
                  <a:pt x="25" y="98"/>
                  <a:pt x="32" y="101"/>
                  <a:pt x="41" y="101"/>
                </a:cubicBezTo>
                <a:cubicBezTo>
                  <a:pt x="49" y="101"/>
                  <a:pt x="56" y="98"/>
                  <a:pt x="61" y="92"/>
                </a:cubicBezTo>
                <a:cubicBezTo>
                  <a:pt x="67" y="87"/>
                  <a:pt x="70" y="80"/>
                  <a:pt x="70" y="72"/>
                </a:cubicBezTo>
                <a:cubicBezTo>
                  <a:pt x="70" y="63"/>
                  <a:pt x="67" y="56"/>
                  <a:pt x="61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0" name="Freeform 113">
            <a:extLst>
              <a:ext uri="{FF2B5EF4-FFF2-40B4-BE49-F238E27FC236}">
                <a16:creationId xmlns:a16="http://schemas.microsoft.com/office/drawing/2014/main" xmlns="" id="{24A4556E-1604-466E-A1EE-B637AFFAAB35}"/>
              </a:ext>
            </a:extLst>
          </p:cNvPr>
          <p:cNvSpPr>
            <a:spLocks noEditPoints="1"/>
          </p:cNvSpPr>
          <p:nvPr/>
        </p:nvSpPr>
        <p:spPr bwMode="auto">
          <a:xfrm>
            <a:off x="1207136" y="4615795"/>
            <a:ext cx="412862" cy="572173"/>
          </a:xfrm>
          <a:custGeom>
            <a:avLst/>
            <a:gdLst>
              <a:gd name="T0" fmla="*/ 62 w 81"/>
              <a:gd name="T1" fmla="*/ 37 h 112"/>
              <a:gd name="T2" fmla="*/ 74 w 81"/>
              <a:gd name="T3" fmla="*/ 36 h 112"/>
              <a:gd name="T4" fmla="*/ 69 w 81"/>
              <a:gd name="T5" fmla="*/ 43 h 112"/>
              <a:gd name="T6" fmla="*/ 69 w 81"/>
              <a:gd name="T7" fmla="*/ 100 h 112"/>
              <a:gd name="T8" fmla="*/ 12 w 81"/>
              <a:gd name="T9" fmla="*/ 100 h 112"/>
              <a:gd name="T10" fmla="*/ 12 w 81"/>
              <a:gd name="T11" fmla="*/ 43 h 112"/>
              <a:gd name="T12" fmla="*/ 36 w 81"/>
              <a:gd name="T13" fmla="*/ 27 h 112"/>
              <a:gd name="T14" fmla="*/ 29 w 81"/>
              <a:gd name="T15" fmla="*/ 21 h 112"/>
              <a:gd name="T16" fmla="*/ 22 w 81"/>
              <a:gd name="T17" fmla="*/ 12 h 112"/>
              <a:gd name="T18" fmla="*/ 41 w 81"/>
              <a:gd name="T19" fmla="*/ 0 h 112"/>
              <a:gd name="T20" fmla="*/ 59 w 81"/>
              <a:gd name="T21" fmla="*/ 12 h 112"/>
              <a:gd name="T22" fmla="*/ 52 w 81"/>
              <a:gd name="T23" fmla="*/ 21 h 112"/>
              <a:gd name="T24" fmla="*/ 45 w 81"/>
              <a:gd name="T25" fmla="*/ 27 h 112"/>
              <a:gd name="T26" fmla="*/ 29 w 81"/>
              <a:gd name="T27" fmla="*/ 15 h 112"/>
              <a:gd name="T28" fmla="*/ 52 w 81"/>
              <a:gd name="T29" fmla="*/ 14 h 112"/>
              <a:gd name="T30" fmla="*/ 53 w 81"/>
              <a:gd name="T31" fmla="*/ 12 h 112"/>
              <a:gd name="T32" fmla="*/ 41 w 81"/>
              <a:gd name="T33" fmla="*/ 5 h 112"/>
              <a:gd name="T34" fmla="*/ 28 w 81"/>
              <a:gd name="T35" fmla="*/ 12 h 112"/>
              <a:gd name="T36" fmla="*/ 20 w 81"/>
              <a:gd name="T37" fmla="*/ 53 h 112"/>
              <a:gd name="T38" fmla="*/ 27 w 81"/>
              <a:gd name="T39" fmla="*/ 56 h 112"/>
              <a:gd name="T40" fmla="*/ 20 w 81"/>
              <a:gd name="T41" fmla="*/ 53 h 112"/>
              <a:gd name="T42" fmla="*/ 27 w 81"/>
              <a:gd name="T43" fmla="*/ 87 h 112"/>
              <a:gd name="T44" fmla="*/ 20 w 81"/>
              <a:gd name="T45" fmla="*/ 90 h 112"/>
              <a:gd name="T46" fmla="*/ 61 w 81"/>
              <a:gd name="T47" fmla="*/ 90 h 112"/>
              <a:gd name="T48" fmla="*/ 54 w 81"/>
              <a:gd name="T49" fmla="*/ 87 h 112"/>
              <a:gd name="T50" fmla="*/ 61 w 81"/>
              <a:gd name="T51" fmla="*/ 90 h 112"/>
              <a:gd name="T52" fmla="*/ 61 w 81"/>
              <a:gd name="T53" fmla="*/ 70 h 112"/>
              <a:gd name="T54" fmla="*/ 68 w 81"/>
              <a:gd name="T55" fmla="*/ 73 h 112"/>
              <a:gd name="T56" fmla="*/ 42 w 81"/>
              <a:gd name="T57" fmla="*/ 99 h 112"/>
              <a:gd name="T58" fmla="*/ 39 w 81"/>
              <a:gd name="T59" fmla="*/ 92 h 112"/>
              <a:gd name="T60" fmla="*/ 42 w 81"/>
              <a:gd name="T61" fmla="*/ 99 h 112"/>
              <a:gd name="T62" fmla="*/ 20 w 81"/>
              <a:gd name="T63" fmla="*/ 73 h 112"/>
              <a:gd name="T64" fmla="*/ 13 w 81"/>
              <a:gd name="T65" fmla="*/ 70 h 112"/>
              <a:gd name="T66" fmla="*/ 39 w 81"/>
              <a:gd name="T67" fmla="*/ 44 h 112"/>
              <a:gd name="T68" fmla="*/ 42 w 81"/>
              <a:gd name="T69" fmla="*/ 51 h 112"/>
              <a:gd name="T70" fmla="*/ 39 w 81"/>
              <a:gd name="T71" fmla="*/ 44 h 112"/>
              <a:gd name="T72" fmla="*/ 45 w 81"/>
              <a:gd name="T73" fmla="*/ 68 h 112"/>
              <a:gd name="T74" fmla="*/ 54 w 81"/>
              <a:gd name="T75" fmla="*/ 49 h 112"/>
              <a:gd name="T76" fmla="*/ 38 w 81"/>
              <a:gd name="T77" fmla="*/ 67 h 112"/>
              <a:gd name="T78" fmla="*/ 43 w 81"/>
              <a:gd name="T79" fmla="*/ 78 h 112"/>
              <a:gd name="T80" fmla="*/ 58 w 81"/>
              <a:gd name="T81" fmla="*/ 82 h 112"/>
              <a:gd name="T82" fmla="*/ 46 w 81"/>
              <a:gd name="T83" fmla="*/ 73 h 112"/>
              <a:gd name="T84" fmla="*/ 61 w 81"/>
              <a:gd name="T85" fmla="*/ 51 h 112"/>
              <a:gd name="T86" fmla="*/ 20 w 81"/>
              <a:gd name="T87" fmla="*/ 51 h 112"/>
              <a:gd name="T88" fmla="*/ 20 w 81"/>
              <a:gd name="T89" fmla="*/ 92 h 112"/>
              <a:gd name="T90" fmla="*/ 61 w 81"/>
              <a:gd name="T91" fmla="*/ 92 h 112"/>
              <a:gd name="T92" fmla="*/ 61 w 81"/>
              <a:gd name="T93" fmla="*/ 51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1" h="112">
                <a:moveTo>
                  <a:pt x="45" y="31"/>
                </a:moveTo>
                <a:cubicBezTo>
                  <a:pt x="51" y="32"/>
                  <a:pt x="57" y="34"/>
                  <a:pt x="62" y="37"/>
                </a:cubicBezTo>
                <a:cubicBezTo>
                  <a:pt x="68" y="31"/>
                  <a:pt x="68" y="31"/>
                  <a:pt x="68" y="31"/>
                </a:cubicBezTo>
                <a:cubicBezTo>
                  <a:pt x="74" y="36"/>
                  <a:pt x="74" y="36"/>
                  <a:pt x="74" y="36"/>
                </a:cubicBezTo>
                <a:cubicBezTo>
                  <a:pt x="69" y="42"/>
                  <a:pt x="69" y="42"/>
                  <a:pt x="69" y="42"/>
                </a:cubicBezTo>
                <a:cubicBezTo>
                  <a:pt x="69" y="43"/>
                  <a:pt x="69" y="43"/>
                  <a:pt x="69" y="43"/>
                </a:cubicBezTo>
                <a:cubicBezTo>
                  <a:pt x="77" y="50"/>
                  <a:pt x="81" y="60"/>
                  <a:pt x="81" y="72"/>
                </a:cubicBezTo>
                <a:cubicBezTo>
                  <a:pt x="81" y="83"/>
                  <a:pt x="77" y="93"/>
                  <a:pt x="69" y="100"/>
                </a:cubicBezTo>
                <a:cubicBezTo>
                  <a:pt x="62" y="108"/>
                  <a:pt x="52" y="112"/>
                  <a:pt x="41" y="112"/>
                </a:cubicBezTo>
                <a:cubicBezTo>
                  <a:pt x="29" y="112"/>
                  <a:pt x="19" y="108"/>
                  <a:pt x="12" y="100"/>
                </a:cubicBezTo>
                <a:cubicBezTo>
                  <a:pt x="5" y="93"/>
                  <a:pt x="0" y="83"/>
                  <a:pt x="0" y="72"/>
                </a:cubicBezTo>
                <a:cubicBezTo>
                  <a:pt x="0" y="60"/>
                  <a:pt x="5" y="50"/>
                  <a:pt x="12" y="43"/>
                </a:cubicBezTo>
                <a:cubicBezTo>
                  <a:pt x="18" y="37"/>
                  <a:pt x="27" y="32"/>
                  <a:pt x="36" y="31"/>
                </a:cubicBezTo>
                <a:cubicBezTo>
                  <a:pt x="36" y="27"/>
                  <a:pt x="36" y="27"/>
                  <a:pt x="36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1"/>
                  <a:pt x="29" y="21"/>
                  <a:pt x="29" y="21"/>
                </a:cubicBezTo>
                <a:cubicBezTo>
                  <a:pt x="29" y="21"/>
                  <a:pt x="29" y="21"/>
                  <a:pt x="28" y="21"/>
                </a:cubicBezTo>
                <a:cubicBezTo>
                  <a:pt x="25" y="19"/>
                  <a:pt x="22" y="15"/>
                  <a:pt x="22" y="12"/>
                </a:cubicBezTo>
                <a:cubicBezTo>
                  <a:pt x="22" y="8"/>
                  <a:pt x="25" y="5"/>
                  <a:pt x="28" y="3"/>
                </a:cubicBezTo>
                <a:cubicBezTo>
                  <a:pt x="32" y="1"/>
                  <a:pt x="36" y="0"/>
                  <a:pt x="41" y="0"/>
                </a:cubicBezTo>
                <a:cubicBezTo>
                  <a:pt x="45" y="0"/>
                  <a:pt x="50" y="1"/>
                  <a:pt x="53" y="3"/>
                </a:cubicBezTo>
                <a:cubicBezTo>
                  <a:pt x="57" y="5"/>
                  <a:pt x="59" y="8"/>
                  <a:pt x="59" y="12"/>
                </a:cubicBezTo>
                <a:cubicBezTo>
                  <a:pt x="59" y="15"/>
                  <a:pt x="57" y="19"/>
                  <a:pt x="53" y="21"/>
                </a:cubicBezTo>
                <a:cubicBezTo>
                  <a:pt x="53" y="21"/>
                  <a:pt x="52" y="21"/>
                  <a:pt x="52" y="21"/>
                </a:cubicBezTo>
                <a:cubicBezTo>
                  <a:pt x="52" y="27"/>
                  <a:pt x="52" y="27"/>
                  <a:pt x="52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31"/>
                  <a:pt x="45" y="31"/>
                  <a:pt x="45" y="31"/>
                </a:cubicBezTo>
                <a:close/>
                <a:moveTo>
                  <a:pt x="29" y="15"/>
                </a:moveTo>
                <a:cubicBezTo>
                  <a:pt x="29" y="14"/>
                  <a:pt x="29" y="14"/>
                  <a:pt x="29" y="14"/>
                </a:cubicBezTo>
                <a:cubicBezTo>
                  <a:pt x="52" y="14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ubicBezTo>
                  <a:pt x="53" y="14"/>
                  <a:pt x="53" y="13"/>
                  <a:pt x="53" y="12"/>
                </a:cubicBezTo>
                <a:cubicBezTo>
                  <a:pt x="53" y="10"/>
                  <a:pt x="52" y="9"/>
                  <a:pt x="50" y="8"/>
                </a:cubicBezTo>
                <a:cubicBezTo>
                  <a:pt x="48" y="6"/>
                  <a:pt x="44" y="5"/>
                  <a:pt x="41" y="5"/>
                </a:cubicBezTo>
                <a:cubicBezTo>
                  <a:pt x="37" y="5"/>
                  <a:pt x="33" y="6"/>
                  <a:pt x="31" y="8"/>
                </a:cubicBezTo>
                <a:cubicBezTo>
                  <a:pt x="29" y="9"/>
                  <a:pt x="28" y="10"/>
                  <a:pt x="28" y="12"/>
                </a:cubicBezTo>
                <a:cubicBezTo>
                  <a:pt x="28" y="13"/>
                  <a:pt x="28" y="14"/>
                  <a:pt x="29" y="15"/>
                </a:cubicBezTo>
                <a:close/>
                <a:moveTo>
                  <a:pt x="20" y="53"/>
                </a:moveTo>
                <a:cubicBezTo>
                  <a:pt x="25" y="58"/>
                  <a:pt x="25" y="58"/>
                  <a:pt x="25" y="58"/>
                </a:cubicBezTo>
                <a:cubicBezTo>
                  <a:pt x="27" y="56"/>
                  <a:pt x="27" y="56"/>
                  <a:pt x="27" y="56"/>
                </a:cubicBezTo>
                <a:cubicBezTo>
                  <a:pt x="22" y="51"/>
                  <a:pt x="22" y="51"/>
                  <a:pt x="22" y="51"/>
                </a:cubicBezTo>
                <a:cubicBezTo>
                  <a:pt x="20" y="53"/>
                  <a:pt x="20" y="53"/>
                  <a:pt x="20" y="53"/>
                </a:cubicBezTo>
                <a:close/>
                <a:moveTo>
                  <a:pt x="22" y="92"/>
                </a:moveTo>
                <a:cubicBezTo>
                  <a:pt x="27" y="87"/>
                  <a:pt x="27" y="87"/>
                  <a:pt x="27" y="87"/>
                </a:cubicBezTo>
                <a:cubicBezTo>
                  <a:pt x="25" y="85"/>
                  <a:pt x="25" y="85"/>
                  <a:pt x="25" y="85"/>
                </a:cubicBezTo>
                <a:cubicBezTo>
                  <a:pt x="20" y="90"/>
                  <a:pt x="20" y="90"/>
                  <a:pt x="20" y="90"/>
                </a:cubicBezTo>
                <a:cubicBezTo>
                  <a:pt x="22" y="92"/>
                  <a:pt x="22" y="92"/>
                  <a:pt x="22" y="92"/>
                </a:cubicBezTo>
                <a:close/>
                <a:moveTo>
                  <a:pt x="61" y="90"/>
                </a:moveTo>
                <a:cubicBezTo>
                  <a:pt x="56" y="85"/>
                  <a:pt x="56" y="85"/>
                  <a:pt x="56" y="85"/>
                </a:cubicBezTo>
                <a:cubicBezTo>
                  <a:pt x="54" y="87"/>
                  <a:pt x="54" y="87"/>
                  <a:pt x="54" y="87"/>
                </a:cubicBezTo>
                <a:cubicBezTo>
                  <a:pt x="59" y="92"/>
                  <a:pt x="59" y="92"/>
                  <a:pt x="59" y="92"/>
                </a:cubicBezTo>
                <a:cubicBezTo>
                  <a:pt x="61" y="90"/>
                  <a:pt x="61" y="90"/>
                  <a:pt x="61" y="90"/>
                </a:cubicBezTo>
                <a:close/>
                <a:moveTo>
                  <a:pt x="68" y="70"/>
                </a:moveTo>
                <a:cubicBezTo>
                  <a:pt x="61" y="70"/>
                  <a:pt x="61" y="70"/>
                  <a:pt x="61" y="70"/>
                </a:cubicBezTo>
                <a:cubicBezTo>
                  <a:pt x="61" y="73"/>
                  <a:pt x="61" y="73"/>
                  <a:pt x="61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8" y="70"/>
                  <a:pt x="68" y="70"/>
                  <a:pt x="68" y="70"/>
                </a:cubicBezTo>
                <a:close/>
                <a:moveTo>
                  <a:pt x="42" y="99"/>
                </a:moveTo>
                <a:cubicBezTo>
                  <a:pt x="42" y="92"/>
                  <a:pt x="42" y="92"/>
                  <a:pt x="42" y="92"/>
                </a:cubicBezTo>
                <a:cubicBezTo>
                  <a:pt x="39" y="92"/>
                  <a:pt x="39" y="92"/>
                  <a:pt x="39" y="92"/>
                </a:cubicBezTo>
                <a:cubicBezTo>
                  <a:pt x="39" y="99"/>
                  <a:pt x="39" y="99"/>
                  <a:pt x="39" y="99"/>
                </a:cubicBezTo>
                <a:cubicBezTo>
                  <a:pt x="42" y="99"/>
                  <a:pt x="42" y="99"/>
                  <a:pt x="42" y="99"/>
                </a:cubicBezTo>
                <a:close/>
                <a:moveTo>
                  <a:pt x="13" y="73"/>
                </a:moveTo>
                <a:cubicBezTo>
                  <a:pt x="20" y="73"/>
                  <a:pt x="20" y="73"/>
                  <a:pt x="20" y="73"/>
                </a:cubicBezTo>
                <a:cubicBezTo>
                  <a:pt x="20" y="70"/>
                  <a:pt x="20" y="70"/>
                  <a:pt x="20" y="70"/>
                </a:cubicBezTo>
                <a:cubicBezTo>
                  <a:pt x="13" y="70"/>
                  <a:pt x="13" y="70"/>
                  <a:pt x="13" y="70"/>
                </a:cubicBezTo>
                <a:cubicBezTo>
                  <a:pt x="13" y="73"/>
                  <a:pt x="13" y="73"/>
                  <a:pt x="13" y="73"/>
                </a:cubicBezTo>
                <a:close/>
                <a:moveTo>
                  <a:pt x="39" y="44"/>
                </a:moveTo>
                <a:cubicBezTo>
                  <a:pt x="39" y="51"/>
                  <a:pt x="39" y="51"/>
                  <a:pt x="39" y="51"/>
                </a:cubicBezTo>
                <a:cubicBezTo>
                  <a:pt x="42" y="51"/>
                  <a:pt x="42" y="51"/>
                  <a:pt x="42" y="51"/>
                </a:cubicBezTo>
                <a:cubicBezTo>
                  <a:pt x="42" y="44"/>
                  <a:pt x="42" y="44"/>
                  <a:pt x="42" y="44"/>
                </a:cubicBezTo>
                <a:cubicBezTo>
                  <a:pt x="39" y="44"/>
                  <a:pt x="39" y="44"/>
                  <a:pt x="39" y="44"/>
                </a:cubicBezTo>
                <a:close/>
                <a:moveTo>
                  <a:pt x="46" y="70"/>
                </a:moveTo>
                <a:cubicBezTo>
                  <a:pt x="45" y="69"/>
                  <a:pt x="45" y="69"/>
                  <a:pt x="45" y="68"/>
                </a:cubicBezTo>
                <a:cubicBezTo>
                  <a:pt x="49" y="63"/>
                  <a:pt x="53" y="57"/>
                  <a:pt x="57" y="51"/>
                </a:cubicBezTo>
                <a:cubicBezTo>
                  <a:pt x="56" y="50"/>
                  <a:pt x="55" y="49"/>
                  <a:pt x="54" y="49"/>
                </a:cubicBezTo>
                <a:cubicBezTo>
                  <a:pt x="49" y="54"/>
                  <a:pt x="45" y="60"/>
                  <a:pt x="41" y="67"/>
                </a:cubicBezTo>
                <a:cubicBezTo>
                  <a:pt x="40" y="66"/>
                  <a:pt x="39" y="66"/>
                  <a:pt x="38" y="67"/>
                </a:cubicBezTo>
                <a:cubicBezTo>
                  <a:pt x="35" y="68"/>
                  <a:pt x="33" y="72"/>
                  <a:pt x="35" y="75"/>
                </a:cubicBezTo>
                <a:cubicBezTo>
                  <a:pt x="36" y="78"/>
                  <a:pt x="40" y="79"/>
                  <a:pt x="43" y="78"/>
                </a:cubicBezTo>
                <a:cubicBezTo>
                  <a:pt x="43" y="78"/>
                  <a:pt x="43" y="77"/>
                  <a:pt x="44" y="77"/>
                </a:cubicBezTo>
                <a:cubicBezTo>
                  <a:pt x="48" y="79"/>
                  <a:pt x="53" y="81"/>
                  <a:pt x="58" y="82"/>
                </a:cubicBezTo>
                <a:cubicBezTo>
                  <a:pt x="58" y="80"/>
                  <a:pt x="59" y="79"/>
                  <a:pt x="59" y="78"/>
                </a:cubicBezTo>
                <a:cubicBezTo>
                  <a:pt x="55" y="76"/>
                  <a:pt x="51" y="74"/>
                  <a:pt x="46" y="73"/>
                </a:cubicBezTo>
                <a:cubicBezTo>
                  <a:pt x="46" y="72"/>
                  <a:pt x="46" y="71"/>
                  <a:pt x="46" y="70"/>
                </a:cubicBezTo>
                <a:close/>
                <a:moveTo>
                  <a:pt x="61" y="51"/>
                </a:moveTo>
                <a:cubicBezTo>
                  <a:pt x="56" y="45"/>
                  <a:pt x="49" y="42"/>
                  <a:pt x="41" y="42"/>
                </a:cubicBezTo>
                <a:cubicBezTo>
                  <a:pt x="32" y="42"/>
                  <a:pt x="25" y="45"/>
                  <a:pt x="20" y="51"/>
                </a:cubicBezTo>
                <a:cubicBezTo>
                  <a:pt x="14" y="56"/>
                  <a:pt x="11" y="63"/>
                  <a:pt x="11" y="72"/>
                </a:cubicBezTo>
                <a:cubicBezTo>
                  <a:pt x="11" y="80"/>
                  <a:pt x="14" y="87"/>
                  <a:pt x="20" y="92"/>
                </a:cubicBezTo>
                <a:cubicBezTo>
                  <a:pt x="25" y="98"/>
                  <a:pt x="32" y="101"/>
                  <a:pt x="41" y="101"/>
                </a:cubicBezTo>
                <a:cubicBezTo>
                  <a:pt x="49" y="101"/>
                  <a:pt x="56" y="98"/>
                  <a:pt x="61" y="92"/>
                </a:cubicBezTo>
                <a:cubicBezTo>
                  <a:pt x="67" y="87"/>
                  <a:pt x="70" y="80"/>
                  <a:pt x="70" y="72"/>
                </a:cubicBezTo>
                <a:cubicBezTo>
                  <a:pt x="70" y="63"/>
                  <a:pt x="67" y="56"/>
                  <a:pt x="61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2" name="TextBox 76">
            <a:extLst>
              <a:ext uri="{FF2B5EF4-FFF2-40B4-BE49-F238E27FC236}">
                <a16:creationId xmlns:a16="http://schemas.microsoft.com/office/drawing/2014/main" xmlns="" id="{5AF58353-3817-4384-8D88-F4D981FB1D83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DF59CA89-BDB2-4AEC-8986-967DB9C51F12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xmlns="" id="{3647E4FA-545D-41CE-B9B9-649018066F62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91" name="Picture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34" r="9777"/>
          <a:stretch/>
        </p:blipFill>
        <p:spPr>
          <a:xfrm flipH="1">
            <a:off x="7076441" y="226966"/>
            <a:ext cx="4724400" cy="64688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origami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/>
      <p:bldP spid="2" grpId="0"/>
      <p:bldP spid="5" grpId="0"/>
      <p:bldP spid="8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4346" y="-2669654"/>
            <a:ext cx="6863308" cy="12192000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E0998347-F9BB-446E-861E-0094CDAA5E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0C09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8" name="圆: 空心 11"/>
          <p:cNvSpPr/>
          <p:nvPr/>
        </p:nvSpPr>
        <p:spPr>
          <a:xfrm>
            <a:off x="-2153910" y="372110"/>
            <a:ext cx="6828790" cy="6485890"/>
          </a:xfrm>
          <a:prstGeom prst="donut">
            <a:avLst>
              <a:gd name="adj" fmla="val 22733"/>
            </a:avLst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-280025" y="3230880"/>
            <a:ext cx="308102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400" b="1" cap="all" dirty="0">
                <a:solidFill>
                  <a:schemeClr val="bg1"/>
                </a:solidFill>
                <a:ea typeface="方正黑体简体" panose="03000509000000000000" pitchFamily="65" charset="-122"/>
                <a:sym typeface="+mn-ea"/>
              </a:rPr>
              <a:t>ontents</a:t>
            </a:r>
            <a:endParaRPr lang="en-US" altLang="zh-CN" sz="4400" b="1" cap="all" dirty="0">
              <a:solidFill>
                <a:schemeClr val="bg1"/>
              </a:solidFill>
              <a:latin typeface="方正黑体简体" panose="03000509000000000000" pitchFamily="65" charset="-122"/>
              <a:ea typeface="方正黑体简体" panose="03000509000000000000" pitchFamily="65" charset="-122"/>
              <a:sym typeface="+mn-ea"/>
            </a:endParaRPr>
          </a:p>
        </p:txBody>
      </p:sp>
      <p:sp>
        <p:nvSpPr>
          <p:cNvPr id="34" name="TextBox 32"/>
          <p:cNvSpPr txBox="1">
            <a:spLocks noChangeArrowheads="1"/>
          </p:cNvSpPr>
          <p:nvPr/>
        </p:nvSpPr>
        <p:spPr bwMode="auto">
          <a:xfrm>
            <a:off x="5997382" y="1765006"/>
            <a:ext cx="58221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01</a:t>
            </a:r>
          </a:p>
        </p:txBody>
      </p:sp>
      <p:sp>
        <p:nvSpPr>
          <p:cNvPr id="35" name="矩形 34"/>
          <p:cNvSpPr/>
          <p:nvPr/>
        </p:nvSpPr>
        <p:spPr>
          <a:xfrm>
            <a:off x="6757632" y="2067541"/>
            <a:ext cx="2935034" cy="30899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sp>
        <p:nvSpPr>
          <p:cNvPr id="36" name="TextBox 76"/>
          <p:cNvSpPr txBox="1"/>
          <p:nvPr/>
        </p:nvSpPr>
        <p:spPr>
          <a:xfrm>
            <a:off x="6757632" y="1628140"/>
            <a:ext cx="2428762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输入标题</a:t>
            </a:r>
            <a:endParaRPr lang="zh-CN" altLang="en-US" sz="24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TextBox 32"/>
          <p:cNvSpPr txBox="1">
            <a:spLocks noChangeArrowheads="1"/>
          </p:cNvSpPr>
          <p:nvPr/>
        </p:nvSpPr>
        <p:spPr bwMode="auto">
          <a:xfrm>
            <a:off x="5934875" y="2985079"/>
            <a:ext cx="58221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02</a:t>
            </a:r>
          </a:p>
        </p:txBody>
      </p:sp>
      <p:sp>
        <p:nvSpPr>
          <p:cNvPr id="38" name="矩形 37"/>
          <p:cNvSpPr/>
          <p:nvPr/>
        </p:nvSpPr>
        <p:spPr>
          <a:xfrm>
            <a:off x="6757632" y="3285890"/>
            <a:ext cx="2935034" cy="30899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sp>
        <p:nvSpPr>
          <p:cNvPr id="39" name="TextBox 76"/>
          <p:cNvSpPr txBox="1"/>
          <p:nvPr/>
        </p:nvSpPr>
        <p:spPr>
          <a:xfrm>
            <a:off x="6757631" y="2802851"/>
            <a:ext cx="2921143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输入标题</a:t>
            </a:r>
            <a:endParaRPr lang="zh-CN" altLang="en-US" sz="24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0" name="TextBox 32"/>
          <p:cNvSpPr txBox="1">
            <a:spLocks noChangeArrowheads="1"/>
          </p:cNvSpPr>
          <p:nvPr/>
        </p:nvSpPr>
        <p:spPr bwMode="auto">
          <a:xfrm>
            <a:off x="5969415" y="4193327"/>
            <a:ext cx="58221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03</a:t>
            </a:r>
          </a:p>
        </p:txBody>
      </p:sp>
      <p:sp>
        <p:nvSpPr>
          <p:cNvPr id="41" name="矩形 40"/>
          <p:cNvSpPr/>
          <p:nvPr/>
        </p:nvSpPr>
        <p:spPr>
          <a:xfrm>
            <a:off x="6757632" y="4475427"/>
            <a:ext cx="2935034" cy="30899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sp>
        <p:nvSpPr>
          <p:cNvPr id="42" name="TextBox 76"/>
          <p:cNvSpPr txBox="1"/>
          <p:nvPr/>
        </p:nvSpPr>
        <p:spPr>
          <a:xfrm>
            <a:off x="6757632" y="3992388"/>
            <a:ext cx="2428762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输入标题</a:t>
            </a:r>
            <a:endParaRPr lang="zh-CN" altLang="en-US" sz="24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3" name="TextBox 32"/>
          <p:cNvSpPr txBox="1">
            <a:spLocks noChangeArrowheads="1"/>
          </p:cNvSpPr>
          <p:nvPr/>
        </p:nvSpPr>
        <p:spPr bwMode="auto">
          <a:xfrm>
            <a:off x="5976733" y="5289343"/>
            <a:ext cx="58221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04</a:t>
            </a:r>
          </a:p>
        </p:txBody>
      </p:sp>
      <p:sp>
        <p:nvSpPr>
          <p:cNvPr id="44" name="矩形 43"/>
          <p:cNvSpPr/>
          <p:nvPr/>
        </p:nvSpPr>
        <p:spPr>
          <a:xfrm>
            <a:off x="6757632" y="5596773"/>
            <a:ext cx="2935034" cy="30899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sp>
        <p:nvSpPr>
          <p:cNvPr id="45" name="TextBox 76"/>
          <p:cNvSpPr txBox="1"/>
          <p:nvPr/>
        </p:nvSpPr>
        <p:spPr>
          <a:xfrm>
            <a:off x="6757632" y="5205809"/>
            <a:ext cx="3071614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输入标题</a:t>
            </a:r>
            <a:endParaRPr lang="zh-CN" altLang="en-US" sz="24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6" name="椭圆 1"/>
          <p:cNvSpPr>
            <a:spLocks noChangeArrowheads="1"/>
          </p:cNvSpPr>
          <p:nvPr/>
        </p:nvSpPr>
        <p:spPr bwMode="auto">
          <a:xfrm>
            <a:off x="5969416" y="1721528"/>
            <a:ext cx="610177" cy="610177"/>
          </a:xfrm>
          <a:prstGeom prst="roundRect">
            <a:avLst/>
          </a:prstGeom>
          <a:noFill/>
          <a:ln w="9525">
            <a:gradFill>
              <a:gsLst>
                <a:gs pos="0">
                  <a:srgbClr val="1CB0D5"/>
                </a:gs>
                <a:gs pos="100000">
                  <a:srgbClr val="1BC8A5"/>
                </a:gs>
              </a:gsLst>
              <a:lin ang="5400000" scaled="1"/>
            </a:gradFill>
          </a:ln>
          <a:effec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7" name="椭圆 1"/>
          <p:cNvSpPr>
            <a:spLocks noChangeArrowheads="1"/>
          </p:cNvSpPr>
          <p:nvPr/>
        </p:nvSpPr>
        <p:spPr bwMode="auto">
          <a:xfrm>
            <a:off x="5948767" y="2909611"/>
            <a:ext cx="610177" cy="610177"/>
          </a:xfrm>
          <a:prstGeom prst="roundRect">
            <a:avLst/>
          </a:prstGeom>
          <a:noFill/>
          <a:ln w="9525">
            <a:gradFill>
              <a:gsLst>
                <a:gs pos="0">
                  <a:srgbClr val="1CB0D5"/>
                </a:gs>
                <a:gs pos="100000">
                  <a:srgbClr val="1BC8A5"/>
                </a:gs>
              </a:gsLst>
              <a:lin ang="5400000" scaled="1"/>
            </a:gradFill>
          </a:ln>
          <a:effec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8" name="椭圆 1"/>
          <p:cNvSpPr>
            <a:spLocks noChangeArrowheads="1"/>
          </p:cNvSpPr>
          <p:nvPr/>
        </p:nvSpPr>
        <p:spPr bwMode="auto">
          <a:xfrm>
            <a:off x="5969416" y="4117371"/>
            <a:ext cx="610177" cy="610177"/>
          </a:xfrm>
          <a:prstGeom prst="roundRect">
            <a:avLst/>
          </a:prstGeom>
          <a:noFill/>
          <a:ln w="9525">
            <a:gradFill>
              <a:gsLst>
                <a:gs pos="0">
                  <a:srgbClr val="1CB0D5"/>
                </a:gs>
                <a:gs pos="100000">
                  <a:srgbClr val="1BC8A5"/>
                </a:gs>
              </a:gsLst>
              <a:lin ang="5400000" scaled="1"/>
            </a:gradFill>
          </a:ln>
          <a:effec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9" name="椭圆 1"/>
          <p:cNvSpPr>
            <a:spLocks noChangeArrowheads="1"/>
          </p:cNvSpPr>
          <p:nvPr/>
        </p:nvSpPr>
        <p:spPr bwMode="auto">
          <a:xfrm>
            <a:off x="5969415" y="5214198"/>
            <a:ext cx="610177" cy="610177"/>
          </a:xfrm>
          <a:prstGeom prst="roundRect">
            <a:avLst/>
          </a:prstGeom>
          <a:noFill/>
          <a:ln w="9525">
            <a:gradFill>
              <a:gsLst>
                <a:gs pos="0">
                  <a:srgbClr val="1CB0D5"/>
                </a:gs>
                <a:gs pos="100000">
                  <a:srgbClr val="1BC8A5"/>
                </a:gs>
              </a:gsLst>
              <a:lin ang="5400000" scaled="1"/>
            </a:gradFill>
          </a:ln>
          <a:effectLst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412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 animBg="1"/>
      <p:bldP spid="47" grpId="0" animBg="1"/>
      <p:bldP spid="48" grpId="0" animBg="1"/>
      <p:bldP spid="4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448171" y="1762475"/>
            <a:ext cx="11296853" cy="3762827"/>
            <a:chOff x="-213" y="2148"/>
            <a:chExt cx="13343" cy="4444"/>
          </a:xfrm>
        </p:grpSpPr>
        <p:grpSp>
          <p:nvGrpSpPr>
            <p:cNvPr id="15" name="组合 14"/>
            <p:cNvGrpSpPr/>
            <p:nvPr/>
          </p:nvGrpSpPr>
          <p:grpSpPr>
            <a:xfrm>
              <a:off x="-213" y="2148"/>
              <a:ext cx="4395" cy="2930"/>
              <a:chOff x="-405776" y="1673055"/>
              <a:chExt cx="2975145" cy="1983430"/>
            </a:xfrm>
          </p:grpSpPr>
          <p:graphicFrame>
            <p:nvGraphicFramePr>
              <p:cNvPr id="16" name="图表 15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<p:cNvGraphicFramePr/>
              <p:nvPr/>
            </p:nvGraphicFramePr>
            <p:xfrm>
              <a:off x="-405776" y="1673055"/>
              <a:ext cx="2975145" cy="198343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17" name="矩形 16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<p:cNvSpPr/>
              <p:nvPr/>
            </p:nvSpPr>
            <p:spPr>
              <a:xfrm>
                <a:off x="559117" y="2367512"/>
                <a:ext cx="1061354" cy="59880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4267">
                    <a:solidFill>
                      <a:schemeClr val="accent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60</a:t>
                </a:r>
                <a:r>
                  <a:rPr lang="en-US" altLang="zh-CN" sz="2400">
                    <a:solidFill>
                      <a:schemeClr val="accent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%</a:t>
                </a:r>
                <a:endParaRPr lang="en-US" altLang="zh-CN" sz="4267">
                  <a:solidFill>
                    <a:schemeClr val="accent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8" name="文本框 17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<p:cNvSpPr txBox="1">
              <a:spLocks noChangeArrowheads="1"/>
            </p:cNvSpPr>
            <p:nvPr/>
          </p:nvSpPr>
          <p:spPr bwMode="auto">
            <a:xfrm>
              <a:off x="978" y="5078"/>
              <a:ext cx="2036" cy="4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19" name="矩形 18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<p:cNvSpPr/>
            <p:nvPr/>
          </p:nvSpPr>
          <p:spPr>
            <a:xfrm>
              <a:off x="453" y="5765"/>
              <a:ext cx="3065" cy="8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471" y="2148"/>
              <a:ext cx="4395" cy="4444"/>
              <a:chOff x="3606" y="2148"/>
              <a:chExt cx="4395" cy="4444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3606" y="2148"/>
                <a:ext cx="4395" cy="2930"/>
                <a:chOff x="-405776" y="1673055"/>
                <a:chExt cx="2975145" cy="1983430"/>
              </a:xfrm>
            </p:grpSpPr>
            <p:graphicFrame>
              <p:nvGraphicFramePr>
                <p:cNvPr id="21" name="图表 20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  <p:cNvGraphicFramePr/>
                <p:nvPr/>
              </p:nvGraphicFramePr>
              <p:xfrm>
                <a:off x="-405776" y="1673055"/>
                <a:ext cx="2975145" cy="198343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4"/>
                </a:graphicData>
              </a:graphic>
            </p:graphicFrame>
            <p:sp>
              <p:nvSpPr>
                <p:cNvPr id="22" name="矩形 21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  <p:cNvSpPr/>
                <p:nvPr/>
              </p:nvSpPr>
              <p:spPr>
                <a:xfrm>
                  <a:off x="559117" y="2367512"/>
                  <a:ext cx="1061354" cy="66431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sz="4800" dirty="0">
                      <a:solidFill>
                        <a:schemeClr val="accent2"/>
                      </a:solidFill>
                      <a:latin typeface="FZHei-B01S" panose="02010601030101010101" pitchFamily="2" charset="-122"/>
                      <a:ea typeface="FZHei-B01S" panose="02010601030101010101" pitchFamily="2" charset="-122"/>
                      <a:sym typeface="FZHei-B01S" panose="02010601030101010101" pitchFamily="2" charset="-122"/>
                    </a:rPr>
                    <a:t>80</a:t>
                  </a:r>
                  <a:r>
                    <a:rPr lang="en-US" altLang="zh-CN" sz="2667" dirty="0">
                      <a:solidFill>
                        <a:schemeClr val="accent2"/>
                      </a:solidFill>
                      <a:latin typeface="FZHei-B01S" panose="02010601030101010101" pitchFamily="2" charset="-122"/>
                      <a:ea typeface="FZHei-B01S" panose="02010601030101010101" pitchFamily="2" charset="-122"/>
                      <a:sym typeface="FZHei-B01S" panose="02010601030101010101" pitchFamily="2" charset="-122"/>
                    </a:rPr>
                    <a:t>%</a:t>
                  </a:r>
                  <a:endParaRPr lang="en-US" altLang="zh-CN" sz="4800" dirty="0">
                    <a:solidFill>
                      <a:schemeClr val="accent2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endParaRPr>
                </a:p>
              </p:txBody>
            </p:sp>
          </p:grpSp>
          <p:sp>
            <p:nvSpPr>
              <p:cNvPr id="23" name="文本框 2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<p:cNvSpPr txBox="1">
                <a:spLocks noChangeArrowheads="1"/>
              </p:cNvSpPr>
              <p:nvPr/>
            </p:nvSpPr>
            <p:spPr bwMode="auto">
              <a:xfrm>
                <a:off x="4797" y="5078"/>
                <a:ext cx="2036" cy="4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9pPr>
              </a:lstStyle>
              <a:p>
                <a:pPr algn="r" defTabSz="913765">
                  <a:spcBef>
                    <a:spcPct val="0"/>
                  </a:spcBef>
                  <a:defRPr/>
                </a:pPr>
                <a:r>
                  <a:rPr lang="zh-CN" altLang="en-US" sz="2000" b="1" dirty="0">
                    <a:solidFill>
                      <a:schemeClr val="bg2">
                        <a:lumMod val="1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标题文本预设</a:t>
                </a:r>
              </a:p>
            </p:txBody>
          </p:sp>
          <p:sp>
            <p:nvSpPr>
              <p:cNvPr id="24" name="矩形 23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<p:cNvSpPr/>
              <p:nvPr/>
            </p:nvSpPr>
            <p:spPr>
              <a:xfrm>
                <a:off x="4271" y="5765"/>
                <a:ext cx="3065" cy="8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30000"/>
                  </a:lnSpc>
                </a:pP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请在此添加您的文字内容，请在此添加您的文字内容。</a:t>
                </a: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8735" y="2148"/>
              <a:ext cx="4395" cy="4444"/>
              <a:chOff x="11315" y="2170"/>
              <a:chExt cx="4395" cy="4444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1315" y="2170"/>
                <a:ext cx="4395" cy="2930"/>
                <a:chOff x="-405776" y="1673055"/>
                <a:chExt cx="2975145" cy="1983430"/>
              </a:xfrm>
            </p:grpSpPr>
            <p:graphicFrame>
              <p:nvGraphicFramePr>
                <p:cNvPr id="12" name="图表 11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  <p:cNvGraphicFramePr/>
                <p:nvPr/>
              </p:nvGraphicFramePr>
              <p:xfrm>
                <a:off x="-405776" y="1673055"/>
                <a:ext cx="2975145" cy="1983430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  <p:sp>
              <p:nvSpPr>
      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  <p:cNvSpPr/>
                <p:nvPr/>
              </p:nvSpPr>
              <p:spPr>
                <a:xfrm>
                  <a:off x="559117" y="2367512"/>
                  <a:ext cx="1061354" cy="59880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zh-CN" sz="4267">
                      <a:solidFill>
                        <a:schemeClr val="accent1"/>
                      </a:solidFill>
                      <a:latin typeface="FZHei-B01S" panose="02010601030101010101" pitchFamily="2" charset="-122"/>
                      <a:ea typeface="FZHei-B01S" panose="02010601030101010101" pitchFamily="2" charset="-122"/>
                      <a:sym typeface="FZHei-B01S" panose="02010601030101010101" pitchFamily="2" charset="-122"/>
                    </a:rPr>
                    <a:t>80</a:t>
                  </a:r>
                  <a:r>
                    <a:rPr lang="en-US" altLang="zh-CN" sz="2400">
                      <a:solidFill>
                        <a:schemeClr val="accent1"/>
                      </a:solidFill>
                      <a:latin typeface="FZHei-B01S" panose="02010601030101010101" pitchFamily="2" charset="-122"/>
                      <a:ea typeface="FZHei-B01S" panose="02010601030101010101" pitchFamily="2" charset="-122"/>
                      <a:sym typeface="FZHei-B01S" panose="02010601030101010101" pitchFamily="2" charset="-122"/>
                    </a:rPr>
                    <a:t>%</a:t>
                  </a:r>
                  <a:endParaRPr lang="en-US" altLang="zh-CN" sz="4267">
                    <a:solidFill>
                      <a:schemeClr val="accent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endParaRPr>
                </a:p>
              </p:txBody>
            </p:sp>
          </p:grpSp>
          <p:sp>
            <p:nvSpPr>
              <p:cNvPr id="14" name="文本框 13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<p:cNvSpPr txBox="1">
                <a:spLocks noChangeArrowheads="1"/>
              </p:cNvSpPr>
              <p:nvPr/>
            </p:nvSpPr>
            <p:spPr bwMode="auto">
              <a:xfrm>
                <a:off x="12558" y="5100"/>
                <a:ext cx="2036" cy="4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 Light" panose="020F0302020204030204" pitchFamily="34" charset="0"/>
                    <a:ea typeface="方正宋刻本秀楷简体" panose="02000000000000000000" pitchFamily="2" charset="-122"/>
                  </a:defRPr>
                </a:lvl9pPr>
              </a:lstStyle>
              <a:p>
                <a:pPr algn="r" defTabSz="913765">
                  <a:spcBef>
                    <a:spcPct val="0"/>
                  </a:spcBef>
                  <a:defRPr/>
                </a:pPr>
                <a:r>
                  <a:rPr lang="zh-CN" altLang="en-US" sz="2000" b="1" dirty="0">
                    <a:solidFill>
                      <a:schemeClr val="bg2">
                        <a:lumMod val="1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标题文本预设</a:t>
                </a:r>
              </a:p>
            </p:txBody>
          </p:sp>
          <p:sp>
            <p:nvSpPr>
              <p:cNvPr id="25" name="矩形 24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    <p:cNvSpPr/>
              <p:nvPr/>
            </p:nvSpPr>
            <p:spPr>
              <a:xfrm>
                <a:off x="11980" y="5787"/>
                <a:ext cx="3065" cy="8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30000"/>
                  </a:lnSpc>
                </a:pP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请在此添加您的文字内容，请在此添加您的文字内容。</a:t>
                </a:r>
              </a:p>
            </p:txBody>
          </p:sp>
        </p:grpSp>
      </p:grpSp>
      <p:sp>
        <p:nvSpPr>
          <p:cNvPr id="30" name="TextBox 76">
            <a:extLst>
              <a:ext uri="{FF2B5EF4-FFF2-40B4-BE49-F238E27FC236}">
                <a16:creationId xmlns:a16="http://schemas.microsoft.com/office/drawing/2014/main" xmlns="" id="{C7E7ED39-F2F9-4F5A-BE28-6734226FB540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A62E5D7F-CAA8-4290-9BAA-373452EB660C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xmlns="" id="{B3A3EB93-0176-4A75-9302-EAAABF154723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538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window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/>
          </p:cNvGrpSpPr>
          <p:nvPr/>
        </p:nvGrpSpPr>
        <p:grpSpPr bwMode="auto">
          <a:xfrm>
            <a:off x="3964646" y="2601914"/>
            <a:ext cx="4199229" cy="2411412"/>
            <a:chOff x="3963493" y="2602038"/>
            <a:chExt cx="4201091" cy="2411060"/>
          </a:xfrm>
        </p:grpSpPr>
        <p:sp>
          <p:nvSpPr>
            <p:cNvPr id="2" name="Freeform 5"/>
            <p:cNvSpPr>
              <a:spLocks/>
            </p:cNvSpPr>
            <p:nvPr/>
          </p:nvSpPr>
          <p:spPr bwMode="auto">
            <a:xfrm rot="16200000">
              <a:off x="5096598" y="1895964"/>
              <a:ext cx="1934880" cy="3797812"/>
            </a:xfrm>
            <a:custGeom>
              <a:avLst/>
              <a:gdLst>
                <a:gd name="T0" fmla="*/ 0 w 1594"/>
                <a:gd name="T1" fmla="*/ 3017 h 3017"/>
                <a:gd name="T2" fmla="*/ 1594 w 1594"/>
                <a:gd name="T3" fmla="*/ 1509 h 3017"/>
                <a:gd name="T4" fmla="*/ 0 w 1594"/>
                <a:gd name="T5" fmla="*/ 0 h 3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94" h="3017">
                  <a:moveTo>
                    <a:pt x="0" y="3017"/>
                  </a:moveTo>
                  <a:cubicBezTo>
                    <a:pt x="880" y="3017"/>
                    <a:pt x="1594" y="2342"/>
                    <a:pt x="1594" y="1509"/>
                  </a:cubicBezTo>
                  <a:cubicBezTo>
                    <a:pt x="1594" y="676"/>
                    <a:pt x="880" y="0"/>
                    <a:pt x="0" y="0"/>
                  </a:cubicBezTo>
                </a:path>
              </a:pathLst>
            </a:custGeom>
            <a:noFill/>
            <a:ln w="57150" cap="flat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162509" tIns="81255" rIns="162509" bIns="81255"/>
            <a:lstStyle/>
            <a:p>
              <a:pPr defTabSz="914080">
                <a:defRPr/>
              </a:pPr>
              <a:endParaRPr lang="en-US"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" name="Oval 2"/>
            <p:cNvSpPr/>
            <p:nvPr/>
          </p:nvSpPr>
          <p:spPr>
            <a:xfrm>
              <a:off x="5848109" y="2602038"/>
              <a:ext cx="401692" cy="40475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3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endParaRPr lang="zh-CN" altLang="zh-CN" sz="11729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7365963" y="3327419"/>
              <a:ext cx="401692" cy="40475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4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endParaRPr lang="zh-CN" altLang="zh-CN" sz="11729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3963493" y="4608345"/>
              <a:ext cx="401691" cy="40475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endParaRPr lang="zh-CN" altLang="zh-CN" sz="11729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7762892" y="4608345"/>
              <a:ext cx="401692" cy="404753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endParaRPr lang="zh-CN" altLang="zh-CN" sz="11729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4365184" y="3327419"/>
              <a:ext cx="401692" cy="40475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eaLnBrk="1" hangingPunct="1"/>
              <a:endParaRPr lang="zh-CN" altLang="zh-CN" sz="11729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74" name="Group 73"/>
          <p:cNvGrpSpPr>
            <a:grpSpLocks/>
          </p:cNvGrpSpPr>
          <p:nvPr/>
        </p:nvGrpSpPr>
        <p:grpSpPr bwMode="auto">
          <a:xfrm flipH="1">
            <a:off x="2834695" y="4460877"/>
            <a:ext cx="998229" cy="265113"/>
            <a:chOff x="7244862" y="2564012"/>
            <a:chExt cx="1005315" cy="299674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7244862" y="2564012"/>
              <a:ext cx="393176" cy="299674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headEnd type="oval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7642832" y="2564012"/>
              <a:ext cx="607345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headEnd type="none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/>
          <p:cNvGrpSpPr>
            <a:grpSpLocks/>
          </p:cNvGrpSpPr>
          <p:nvPr/>
        </p:nvGrpSpPr>
        <p:grpSpPr bwMode="auto">
          <a:xfrm flipH="1">
            <a:off x="3253667" y="3119439"/>
            <a:ext cx="996643" cy="266700"/>
            <a:chOff x="7244862" y="2564012"/>
            <a:chExt cx="1005315" cy="299674"/>
          </a:xfrm>
        </p:grpSpPr>
        <p:cxnSp>
          <p:nvCxnSpPr>
            <p:cNvPr id="78" name="Straight Connector 77"/>
            <p:cNvCxnSpPr/>
            <p:nvPr/>
          </p:nvCxnSpPr>
          <p:spPr>
            <a:xfrm flipV="1">
              <a:off x="7244862" y="2564012"/>
              <a:ext cx="393802" cy="299674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headEnd type="oval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7643467" y="2564012"/>
              <a:ext cx="606710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headEnd type="none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/>
          <p:cNvGrpSpPr>
            <a:grpSpLocks/>
          </p:cNvGrpSpPr>
          <p:nvPr/>
        </p:nvGrpSpPr>
        <p:grpSpPr bwMode="auto">
          <a:xfrm>
            <a:off x="7865519" y="3119439"/>
            <a:ext cx="998229" cy="266700"/>
            <a:chOff x="7244862" y="2564012"/>
            <a:chExt cx="1005315" cy="299674"/>
          </a:xfrm>
        </p:grpSpPr>
        <p:cxnSp>
          <p:nvCxnSpPr>
            <p:cNvPr id="81" name="Straight Connector 80"/>
            <p:cNvCxnSpPr/>
            <p:nvPr/>
          </p:nvCxnSpPr>
          <p:spPr>
            <a:xfrm flipV="1">
              <a:off x="7244862" y="2564012"/>
              <a:ext cx="393176" cy="299674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headEnd type="oval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7642832" y="2564012"/>
              <a:ext cx="607345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headEnd type="none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>
            <a:grpSpLocks/>
          </p:cNvGrpSpPr>
          <p:nvPr/>
        </p:nvGrpSpPr>
        <p:grpSpPr bwMode="auto">
          <a:xfrm>
            <a:off x="8279726" y="4460877"/>
            <a:ext cx="998231" cy="265113"/>
            <a:chOff x="7244862" y="2564012"/>
            <a:chExt cx="1005315" cy="299674"/>
          </a:xfrm>
        </p:grpSpPr>
        <p:cxnSp>
          <p:nvCxnSpPr>
            <p:cNvPr id="84" name="Straight Connector 83"/>
            <p:cNvCxnSpPr/>
            <p:nvPr/>
          </p:nvCxnSpPr>
          <p:spPr>
            <a:xfrm flipV="1">
              <a:off x="7244862" y="2564012"/>
              <a:ext cx="393175" cy="299674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headEnd type="oval" w="sm" len="sm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7642833" y="2564012"/>
              <a:ext cx="607344" cy="0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  <a:headEnd type="none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/>
          <p:cNvGrpSpPr>
            <a:grpSpLocks/>
          </p:cNvGrpSpPr>
          <p:nvPr/>
        </p:nvGrpSpPr>
        <p:grpSpPr bwMode="auto">
          <a:xfrm>
            <a:off x="8965316" y="3006728"/>
            <a:ext cx="2094856" cy="1299988"/>
            <a:chOff x="8657822" y="2704651"/>
            <a:chExt cx="2095107" cy="1300476"/>
          </a:xfrm>
        </p:grpSpPr>
        <p:sp>
          <p:nvSpPr>
            <p:cNvPr id="87" name="Text Placeholder 2"/>
            <p:cNvSpPr txBox="1">
              <a:spLocks/>
            </p:cNvSpPr>
            <p:nvPr/>
          </p:nvSpPr>
          <p:spPr>
            <a:xfrm>
              <a:off x="8657822" y="2704651"/>
              <a:ext cx="2014157" cy="262036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8738770" y="3044503"/>
              <a:ext cx="2014159" cy="960624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89" name="Group 88"/>
          <p:cNvGrpSpPr>
            <a:grpSpLocks/>
          </p:cNvGrpSpPr>
          <p:nvPr/>
        </p:nvGrpSpPr>
        <p:grpSpPr bwMode="auto">
          <a:xfrm>
            <a:off x="9371592" y="4365624"/>
            <a:ext cx="2013917" cy="1299989"/>
            <a:chOff x="8657822" y="2704651"/>
            <a:chExt cx="2014158" cy="1298447"/>
          </a:xfrm>
        </p:grpSpPr>
        <p:sp>
          <p:nvSpPr>
            <p:cNvPr id="90" name="Text Placeholder 2"/>
            <p:cNvSpPr txBox="1">
              <a:spLocks/>
            </p:cNvSpPr>
            <p:nvPr/>
          </p:nvSpPr>
          <p:spPr>
            <a:xfrm>
              <a:off x="8657822" y="2704651"/>
              <a:ext cx="2014157" cy="261627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8738769" y="3043974"/>
              <a:ext cx="1933211" cy="959124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92" name="Group 91"/>
          <p:cNvGrpSpPr>
            <a:grpSpLocks/>
          </p:cNvGrpSpPr>
          <p:nvPr/>
        </p:nvGrpSpPr>
        <p:grpSpPr bwMode="auto">
          <a:xfrm>
            <a:off x="1147704" y="3006726"/>
            <a:ext cx="2012329" cy="1299987"/>
            <a:chOff x="1856613" y="2220559"/>
            <a:chExt cx="2012837" cy="1300477"/>
          </a:xfrm>
        </p:grpSpPr>
        <p:sp>
          <p:nvSpPr>
            <p:cNvPr id="93" name="Text Placeholder 2"/>
            <p:cNvSpPr txBox="1">
              <a:spLocks/>
            </p:cNvSpPr>
            <p:nvPr/>
          </p:nvSpPr>
          <p:spPr>
            <a:xfrm>
              <a:off x="1856613" y="2220559"/>
              <a:ext cx="2012837" cy="262036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1970908" y="2560411"/>
              <a:ext cx="1847745" cy="96062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95" name="Group 94"/>
          <p:cNvGrpSpPr>
            <a:grpSpLocks/>
          </p:cNvGrpSpPr>
          <p:nvPr/>
        </p:nvGrpSpPr>
        <p:grpSpPr bwMode="auto">
          <a:xfrm>
            <a:off x="766821" y="4365622"/>
            <a:ext cx="2012329" cy="1299989"/>
            <a:chOff x="1856613" y="2220559"/>
            <a:chExt cx="2012837" cy="1298448"/>
          </a:xfrm>
        </p:grpSpPr>
        <p:sp>
          <p:nvSpPr>
            <p:cNvPr id="96" name="Text Placeholder 2"/>
            <p:cNvSpPr txBox="1">
              <a:spLocks/>
            </p:cNvSpPr>
            <p:nvPr/>
          </p:nvSpPr>
          <p:spPr>
            <a:xfrm>
              <a:off x="1856613" y="2220559"/>
              <a:ext cx="2012837" cy="261627"/>
            </a:xfrm>
            <a:prstGeom prst="rect">
              <a:avLst/>
            </a:prstGeom>
            <a:noFill/>
          </p:spPr>
          <p:txBody>
            <a:bodyPr anchor="ctr"/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1856613" y="2559882"/>
              <a:ext cx="1962040" cy="95912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101" name="Group 100"/>
          <p:cNvGrpSpPr>
            <a:grpSpLocks/>
          </p:cNvGrpSpPr>
          <p:nvPr/>
        </p:nvGrpSpPr>
        <p:grpSpPr bwMode="auto">
          <a:xfrm>
            <a:off x="5001760" y="1176084"/>
            <a:ext cx="2188482" cy="1411783"/>
            <a:chOff x="5592405" y="2858590"/>
            <a:chExt cx="2188634" cy="1411385"/>
          </a:xfrm>
        </p:grpSpPr>
        <p:sp>
          <p:nvSpPr>
            <p:cNvPr id="102" name="TextBox 101"/>
            <p:cNvSpPr txBox="1"/>
            <p:nvPr/>
          </p:nvSpPr>
          <p:spPr>
            <a:xfrm>
              <a:off x="5816166" y="2858590"/>
              <a:ext cx="1723670" cy="399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r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5592405" y="3217676"/>
              <a:ext cx="2188634" cy="105229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772626" y="3355494"/>
            <a:ext cx="2629311" cy="2646628"/>
            <a:chOff x="4772216" y="3355494"/>
            <a:chExt cx="2630122" cy="2646628"/>
          </a:xfrm>
          <a:solidFill>
            <a:schemeClr val="accent5">
              <a:lumMod val="75000"/>
            </a:schemeClr>
          </a:solidFill>
        </p:grpSpPr>
        <p:sp>
          <p:nvSpPr>
            <p:cNvPr id="55" name="Oval 54"/>
            <p:cNvSpPr/>
            <p:nvPr/>
          </p:nvSpPr>
          <p:spPr>
            <a:xfrm>
              <a:off x="4772216" y="3355494"/>
              <a:ext cx="2630122" cy="26466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080">
                <a:defRPr/>
              </a:pPr>
              <a:endParaRPr lang="en-US" sz="11729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1" name="Freeform 61"/>
            <p:cNvSpPr>
              <a:spLocks noEditPoints="1"/>
            </p:cNvSpPr>
            <p:nvPr/>
          </p:nvSpPr>
          <p:spPr bwMode="auto">
            <a:xfrm>
              <a:off x="5515976" y="4224229"/>
              <a:ext cx="1160047" cy="910474"/>
            </a:xfrm>
            <a:custGeom>
              <a:avLst/>
              <a:gdLst>
                <a:gd name="T0" fmla="*/ 50 w 106"/>
                <a:gd name="T1" fmla="*/ 11 h 83"/>
                <a:gd name="T2" fmla="*/ 51 w 106"/>
                <a:gd name="T3" fmla="*/ 11 h 83"/>
                <a:gd name="T4" fmla="*/ 51 w 106"/>
                <a:gd name="T5" fmla="*/ 43 h 83"/>
                <a:gd name="T6" fmla="*/ 19 w 106"/>
                <a:gd name="T7" fmla="*/ 27 h 83"/>
                <a:gd name="T8" fmla="*/ 19 w 106"/>
                <a:gd name="T9" fmla="*/ 26 h 83"/>
                <a:gd name="T10" fmla="*/ 55 w 106"/>
                <a:gd name="T11" fmla="*/ 42 h 83"/>
                <a:gd name="T12" fmla="*/ 56 w 106"/>
                <a:gd name="T13" fmla="*/ 43 h 83"/>
                <a:gd name="T14" fmla="*/ 87 w 106"/>
                <a:gd name="T15" fmla="*/ 27 h 83"/>
                <a:gd name="T16" fmla="*/ 56 w 106"/>
                <a:gd name="T17" fmla="*/ 11 h 83"/>
                <a:gd name="T18" fmla="*/ 55 w 106"/>
                <a:gd name="T19" fmla="*/ 11 h 83"/>
                <a:gd name="T20" fmla="*/ 15 w 106"/>
                <a:gd name="T21" fmla="*/ 29 h 83"/>
                <a:gd name="T22" fmla="*/ 1 w 106"/>
                <a:gd name="T23" fmla="*/ 35 h 83"/>
                <a:gd name="T24" fmla="*/ 1 w 106"/>
                <a:gd name="T25" fmla="*/ 37 h 83"/>
                <a:gd name="T26" fmla="*/ 34 w 106"/>
                <a:gd name="T27" fmla="*/ 53 h 83"/>
                <a:gd name="T28" fmla="*/ 48 w 106"/>
                <a:gd name="T29" fmla="*/ 46 h 83"/>
                <a:gd name="T30" fmla="*/ 105 w 106"/>
                <a:gd name="T31" fmla="*/ 16 h 83"/>
                <a:gd name="T32" fmla="*/ 105 w 106"/>
                <a:gd name="T33" fmla="*/ 18 h 83"/>
                <a:gd name="T34" fmla="*/ 91 w 106"/>
                <a:gd name="T35" fmla="*/ 25 h 83"/>
                <a:gd name="T36" fmla="*/ 58 w 106"/>
                <a:gd name="T37" fmla="*/ 8 h 83"/>
                <a:gd name="T38" fmla="*/ 72 w 106"/>
                <a:gd name="T39" fmla="*/ 0 h 83"/>
                <a:gd name="T40" fmla="*/ 105 w 106"/>
                <a:gd name="T41" fmla="*/ 16 h 83"/>
                <a:gd name="T42" fmla="*/ 106 w 106"/>
                <a:gd name="T43" fmla="*/ 36 h 83"/>
                <a:gd name="T44" fmla="*/ 72 w 106"/>
                <a:gd name="T45" fmla="*/ 53 h 83"/>
                <a:gd name="T46" fmla="*/ 58 w 106"/>
                <a:gd name="T47" fmla="*/ 47 h 83"/>
                <a:gd name="T48" fmla="*/ 58 w 106"/>
                <a:gd name="T49" fmla="*/ 45 h 83"/>
                <a:gd name="T50" fmla="*/ 92 w 106"/>
                <a:gd name="T51" fmla="*/ 29 h 83"/>
                <a:gd name="T52" fmla="*/ 48 w 106"/>
                <a:gd name="T53" fmla="*/ 7 h 83"/>
                <a:gd name="T54" fmla="*/ 33 w 106"/>
                <a:gd name="T55" fmla="*/ 0 h 83"/>
                <a:gd name="T56" fmla="*/ 0 w 106"/>
                <a:gd name="T57" fmla="*/ 17 h 83"/>
                <a:gd name="T58" fmla="*/ 14 w 106"/>
                <a:gd name="T59" fmla="*/ 25 h 83"/>
                <a:gd name="T60" fmla="*/ 48 w 106"/>
                <a:gd name="T61" fmla="*/ 9 h 83"/>
                <a:gd name="T62" fmla="*/ 48 w 106"/>
                <a:gd name="T63" fmla="*/ 7 h 83"/>
                <a:gd name="T64" fmla="*/ 55 w 106"/>
                <a:gd name="T65" fmla="*/ 82 h 83"/>
                <a:gd name="T66" fmla="*/ 56 w 106"/>
                <a:gd name="T67" fmla="*/ 83 h 83"/>
                <a:gd name="T68" fmla="*/ 90 w 106"/>
                <a:gd name="T69" fmla="*/ 65 h 83"/>
                <a:gd name="T70" fmla="*/ 89 w 106"/>
                <a:gd name="T71" fmla="*/ 49 h 83"/>
                <a:gd name="T72" fmla="*/ 73 w 106"/>
                <a:gd name="T73" fmla="*/ 57 h 83"/>
                <a:gd name="T74" fmla="*/ 72 w 106"/>
                <a:gd name="T75" fmla="*/ 57 h 83"/>
                <a:gd name="T76" fmla="*/ 56 w 106"/>
                <a:gd name="T77" fmla="*/ 49 h 83"/>
                <a:gd name="T78" fmla="*/ 55 w 106"/>
                <a:gd name="T79" fmla="*/ 50 h 83"/>
                <a:gd name="T80" fmla="*/ 17 w 106"/>
                <a:gd name="T81" fmla="*/ 49 h 83"/>
                <a:gd name="T82" fmla="*/ 33 w 106"/>
                <a:gd name="T83" fmla="*/ 57 h 83"/>
                <a:gd name="T84" fmla="*/ 50 w 106"/>
                <a:gd name="T85" fmla="*/ 49 h 83"/>
                <a:gd name="T86" fmla="*/ 51 w 106"/>
                <a:gd name="T87" fmla="*/ 50 h 83"/>
                <a:gd name="T88" fmla="*/ 51 w 106"/>
                <a:gd name="T89" fmla="*/ 83 h 83"/>
                <a:gd name="T90" fmla="*/ 17 w 106"/>
                <a:gd name="T91" fmla="*/ 66 h 83"/>
                <a:gd name="T92" fmla="*/ 16 w 106"/>
                <a:gd name="T93" fmla="*/ 5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83">
                  <a:moveTo>
                    <a:pt x="19" y="26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1" y="43"/>
                    <a:pt x="51" y="43"/>
                  </a:cubicBezTo>
                  <a:cubicBezTo>
                    <a:pt x="51" y="43"/>
                    <a:pt x="50" y="43"/>
                    <a:pt x="50" y="4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55" y="11"/>
                  </a:moveTo>
                  <a:cubicBezTo>
                    <a:pt x="55" y="42"/>
                    <a:pt x="55" y="42"/>
                    <a:pt x="55" y="42"/>
                  </a:cubicBezTo>
                  <a:cubicBezTo>
                    <a:pt x="55" y="42"/>
                    <a:pt x="55" y="43"/>
                    <a:pt x="55" y="43"/>
                  </a:cubicBezTo>
                  <a:cubicBezTo>
                    <a:pt x="55" y="43"/>
                    <a:pt x="56" y="43"/>
                    <a:pt x="56" y="43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5" y="11"/>
                    <a:pt x="55" y="11"/>
                    <a:pt x="55" y="11"/>
                  </a:cubicBezTo>
                  <a:close/>
                  <a:moveTo>
                    <a:pt x="48" y="45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6"/>
                    <a:pt x="0" y="36"/>
                    <a:pt x="0" y="36"/>
                  </a:cubicBezTo>
                  <a:cubicBezTo>
                    <a:pt x="0" y="37"/>
                    <a:pt x="1" y="37"/>
                    <a:pt x="1" y="37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4"/>
                    <a:pt x="34" y="54"/>
                    <a:pt x="34" y="53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47"/>
                    <a:pt x="48" y="46"/>
                    <a:pt x="48" y="46"/>
                  </a:cubicBezTo>
                  <a:cubicBezTo>
                    <a:pt x="48" y="45"/>
                    <a:pt x="48" y="45"/>
                    <a:pt x="48" y="45"/>
                  </a:cubicBezTo>
                  <a:close/>
                  <a:moveTo>
                    <a:pt x="105" y="16"/>
                  </a:moveTo>
                  <a:cubicBezTo>
                    <a:pt x="105" y="17"/>
                    <a:pt x="106" y="17"/>
                    <a:pt x="106" y="17"/>
                  </a:cubicBezTo>
                  <a:cubicBezTo>
                    <a:pt x="106" y="18"/>
                    <a:pt x="105" y="18"/>
                    <a:pt x="105" y="1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105" y="16"/>
                    <a:pt x="105" y="16"/>
                    <a:pt x="105" y="16"/>
                  </a:cubicBezTo>
                  <a:close/>
                  <a:moveTo>
                    <a:pt x="105" y="35"/>
                  </a:moveTo>
                  <a:cubicBezTo>
                    <a:pt x="105" y="36"/>
                    <a:pt x="106" y="36"/>
                    <a:pt x="106" y="36"/>
                  </a:cubicBezTo>
                  <a:cubicBezTo>
                    <a:pt x="106" y="37"/>
                    <a:pt x="105" y="37"/>
                    <a:pt x="105" y="37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2" y="54"/>
                    <a:pt x="72" y="54"/>
                    <a:pt x="72" y="53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47"/>
                    <a:pt x="58" y="46"/>
                    <a:pt x="58" y="46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91" y="29"/>
                    <a:pt x="92" y="29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48" y="7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3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lose/>
                  <a:moveTo>
                    <a:pt x="55" y="50"/>
                  </a:move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3"/>
                    <a:pt x="55" y="83"/>
                  </a:cubicBezTo>
                  <a:cubicBezTo>
                    <a:pt x="55" y="83"/>
                    <a:pt x="56" y="83"/>
                    <a:pt x="56" y="83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9" y="66"/>
                    <a:pt x="90" y="66"/>
                    <a:pt x="90" y="65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89" y="49"/>
                    <a:pt x="89" y="49"/>
                  </a:cubicBezTo>
                  <a:cubicBezTo>
                    <a:pt x="89" y="49"/>
                    <a:pt x="89" y="49"/>
                    <a:pt x="88" y="49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49"/>
                    <a:pt x="55" y="49"/>
                    <a:pt x="55" y="49"/>
                  </a:cubicBezTo>
                  <a:cubicBezTo>
                    <a:pt x="55" y="49"/>
                    <a:pt x="55" y="50"/>
                    <a:pt x="55" y="50"/>
                  </a:cubicBezTo>
                  <a:close/>
                  <a:moveTo>
                    <a:pt x="16" y="50"/>
                  </a:moveTo>
                  <a:cubicBezTo>
                    <a:pt x="16" y="50"/>
                    <a:pt x="17" y="49"/>
                    <a:pt x="17" y="49"/>
                  </a:cubicBezTo>
                  <a:cubicBezTo>
                    <a:pt x="17" y="49"/>
                    <a:pt x="17" y="49"/>
                    <a:pt x="18" y="49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50" y="49"/>
                    <a:pt x="51" y="49"/>
                    <a:pt x="51" y="49"/>
                  </a:cubicBezTo>
                  <a:cubicBezTo>
                    <a:pt x="51" y="49"/>
                    <a:pt x="51" y="50"/>
                    <a:pt x="51" y="50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2"/>
                    <a:pt x="51" y="83"/>
                    <a:pt x="51" y="83"/>
                  </a:cubicBezTo>
                  <a:cubicBezTo>
                    <a:pt x="51" y="83"/>
                    <a:pt x="50" y="83"/>
                    <a:pt x="50" y="83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6" y="66"/>
                    <a:pt x="16" y="65"/>
                  </a:cubicBezTo>
                  <a:lnTo>
                    <a:pt x="16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defTabSz="914080">
                <a:defRPr/>
              </a:pPr>
              <a:endParaRPr lang="en-US" sz="24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40" name="TextBox 76">
            <a:extLst>
              <a:ext uri="{FF2B5EF4-FFF2-40B4-BE49-F238E27FC236}">
                <a16:creationId xmlns:a16="http://schemas.microsoft.com/office/drawing/2014/main" xmlns="" id="{C7E7ED39-F2F9-4F5A-BE28-6734226FB540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xmlns="" id="{A62E5D7F-CAA8-4290-9BAA-373452EB660C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B3A3EB93-0176-4A75-9302-EAAABF154723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42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window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>
            <a:off x="4362450" y="1752600"/>
            <a:ext cx="1104900" cy="1104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8058150" y="1752600"/>
            <a:ext cx="1104900" cy="1104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8058150" y="4019550"/>
            <a:ext cx="1104900" cy="1104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4362450" y="4019550"/>
            <a:ext cx="1104900" cy="1104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Freeform 113"/>
          <p:cNvSpPr>
            <a:spLocks noEditPoints="1"/>
          </p:cNvSpPr>
          <p:nvPr/>
        </p:nvSpPr>
        <p:spPr bwMode="auto">
          <a:xfrm>
            <a:off x="8351510" y="4137947"/>
            <a:ext cx="518181" cy="718132"/>
          </a:xfrm>
          <a:custGeom>
            <a:avLst/>
            <a:gdLst>
              <a:gd name="T0" fmla="*/ 62 w 81"/>
              <a:gd name="T1" fmla="*/ 37 h 112"/>
              <a:gd name="T2" fmla="*/ 74 w 81"/>
              <a:gd name="T3" fmla="*/ 36 h 112"/>
              <a:gd name="T4" fmla="*/ 69 w 81"/>
              <a:gd name="T5" fmla="*/ 43 h 112"/>
              <a:gd name="T6" fmla="*/ 69 w 81"/>
              <a:gd name="T7" fmla="*/ 100 h 112"/>
              <a:gd name="T8" fmla="*/ 12 w 81"/>
              <a:gd name="T9" fmla="*/ 100 h 112"/>
              <a:gd name="T10" fmla="*/ 12 w 81"/>
              <a:gd name="T11" fmla="*/ 43 h 112"/>
              <a:gd name="T12" fmla="*/ 36 w 81"/>
              <a:gd name="T13" fmla="*/ 27 h 112"/>
              <a:gd name="T14" fmla="*/ 29 w 81"/>
              <a:gd name="T15" fmla="*/ 21 h 112"/>
              <a:gd name="T16" fmla="*/ 22 w 81"/>
              <a:gd name="T17" fmla="*/ 12 h 112"/>
              <a:gd name="T18" fmla="*/ 41 w 81"/>
              <a:gd name="T19" fmla="*/ 0 h 112"/>
              <a:gd name="T20" fmla="*/ 59 w 81"/>
              <a:gd name="T21" fmla="*/ 12 h 112"/>
              <a:gd name="T22" fmla="*/ 52 w 81"/>
              <a:gd name="T23" fmla="*/ 21 h 112"/>
              <a:gd name="T24" fmla="*/ 45 w 81"/>
              <a:gd name="T25" fmla="*/ 27 h 112"/>
              <a:gd name="T26" fmla="*/ 29 w 81"/>
              <a:gd name="T27" fmla="*/ 15 h 112"/>
              <a:gd name="T28" fmla="*/ 52 w 81"/>
              <a:gd name="T29" fmla="*/ 14 h 112"/>
              <a:gd name="T30" fmla="*/ 53 w 81"/>
              <a:gd name="T31" fmla="*/ 12 h 112"/>
              <a:gd name="T32" fmla="*/ 41 w 81"/>
              <a:gd name="T33" fmla="*/ 5 h 112"/>
              <a:gd name="T34" fmla="*/ 28 w 81"/>
              <a:gd name="T35" fmla="*/ 12 h 112"/>
              <a:gd name="T36" fmla="*/ 20 w 81"/>
              <a:gd name="T37" fmla="*/ 53 h 112"/>
              <a:gd name="T38" fmla="*/ 27 w 81"/>
              <a:gd name="T39" fmla="*/ 56 h 112"/>
              <a:gd name="T40" fmla="*/ 20 w 81"/>
              <a:gd name="T41" fmla="*/ 53 h 112"/>
              <a:gd name="T42" fmla="*/ 27 w 81"/>
              <a:gd name="T43" fmla="*/ 87 h 112"/>
              <a:gd name="T44" fmla="*/ 20 w 81"/>
              <a:gd name="T45" fmla="*/ 90 h 112"/>
              <a:gd name="T46" fmla="*/ 61 w 81"/>
              <a:gd name="T47" fmla="*/ 90 h 112"/>
              <a:gd name="T48" fmla="*/ 54 w 81"/>
              <a:gd name="T49" fmla="*/ 87 h 112"/>
              <a:gd name="T50" fmla="*/ 61 w 81"/>
              <a:gd name="T51" fmla="*/ 90 h 112"/>
              <a:gd name="T52" fmla="*/ 61 w 81"/>
              <a:gd name="T53" fmla="*/ 70 h 112"/>
              <a:gd name="T54" fmla="*/ 68 w 81"/>
              <a:gd name="T55" fmla="*/ 73 h 112"/>
              <a:gd name="T56" fmla="*/ 42 w 81"/>
              <a:gd name="T57" fmla="*/ 99 h 112"/>
              <a:gd name="T58" fmla="*/ 39 w 81"/>
              <a:gd name="T59" fmla="*/ 92 h 112"/>
              <a:gd name="T60" fmla="*/ 42 w 81"/>
              <a:gd name="T61" fmla="*/ 99 h 112"/>
              <a:gd name="T62" fmla="*/ 20 w 81"/>
              <a:gd name="T63" fmla="*/ 73 h 112"/>
              <a:gd name="T64" fmla="*/ 13 w 81"/>
              <a:gd name="T65" fmla="*/ 70 h 112"/>
              <a:gd name="T66" fmla="*/ 39 w 81"/>
              <a:gd name="T67" fmla="*/ 44 h 112"/>
              <a:gd name="T68" fmla="*/ 42 w 81"/>
              <a:gd name="T69" fmla="*/ 51 h 112"/>
              <a:gd name="T70" fmla="*/ 39 w 81"/>
              <a:gd name="T71" fmla="*/ 44 h 112"/>
              <a:gd name="T72" fmla="*/ 45 w 81"/>
              <a:gd name="T73" fmla="*/ 68 h 112"/>
              <a:gd name="T74" fmla="*/ 54 w 81"/>
              <a:gd name="T75" fmla="*/ 49 h 112"/>
              <a:gd name="T76" fmla="*/ 38 w 81"/>
              <a:gd name="T77" fmla="*/ 67 h 112"/>
              <a:gd name="T78" fmla="*/ 43 w 81"/>
              <a:gd name="T79" fmla="*/ 78 h 112"/>
              <a:gd name="T80" fmla="*/ 58 w 81"/>
              <a:gd name="T81" fmla="*/ 82 h 112"/>
              <a:gd name="T82" fmla="*/ 46 w 81"/>
              <a:gd name="T83" fmla="*/ 73 h 112"/>
              <a:gd name="T84" fmla="*/ 61 w 81"/>
              <a:gd name="T85" fmla="*/ 51 h 112"/>
              <a:gd name="T86" fmla="*/ 20 w 81"/>
              <a:gd name="T87" fmla="*/ 51 h 112"/>
              <a:gd name="T88" fmla="*/ 20 w 81"/>
              <a:gd name="T89" fmla="*/ 92 h 112"/>
              <a:gd name="T90" fmla="*/ 61 w 81"/>
              <a:gd name="T91" fmla="*/ 92 h 112"/>
              <a:gd name="T92" fmla="*/ 61 w 81"/>
              <a:gd name="T93" fmla="*/ 51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1" h="112">
                <a:moveTo>
                  <a:pt x="45" y="31"/>
                </a:moveTo>
                <a:cubicBezTo>
                  <a:pt x="51" y="32"/>
                  <a:pt x="57" y="34"/>
                  <a:pt x="62" y="37"/>
                </a:cubicBezTo>
                <a:cubicBezTo>
                  <a:pt x="68" y="31"/>
                  <a:pt x="68" y="31"/>
                  <a:pt x="68" y="31"/>
                </a:cubicBezTo>
                <a:cubicBezTo>
                  <a:pt x="74" y="36"/>
                  <a:pt x="74" y="36"/>
                  <a:pt x="74" y="36"/>
                </a:cubicBezTo>
                <a:cubicBezTo>
                  <a:pt x="69" y="42"/>
                  <a:pt x="69" y="42"/>
                  <a:pt x="69" y="42"/>
                </a:cubicBezTo>
                <a:cubicBezTo>
                  <a:pt x="69" y="43"/>
                  <a:pt x="69" y="43"/>
                  <a:pt x="69" y="43"/>
                </a:cubicBezTo>
                <a:cubicBezTo>
                  <a:pt x="77" y="50"/>
                  <a:pt x="81" y="60"/>
                  <a:pt x="81" y="72"/>
                </a:cubicBezTo>
                <a:cubicBezTo>
                  <a:pt x="81" y="83"/>
                  <a:pt x="77" y="93"/>
                  <a:pt x="69" y="100"/>
                </a:cubicBezTo>
                <a:cubicBezTo>
                  <a:pt x="62" y="108"/>
                  <a:pt x="52" y="112"/>
                  <a:pt x="41" y="112"/>
                </a:cubicBezTo>
                <a:cubicBezTo>
                  <a:pt x="29" y="112"/>
                  <a:pt x="19" y="108"/>
                  <a:pt x="12" y="100"/>
                </a:cubicBezTo>
                <a:cubicBezTo>
                  <a:pt x="5" y="93"/>
                  <a:pt x="0" y="83"/>
                  <a:pt x="0" y="72"/>
                </a:cubicBezTo>
                <a:cubicBezTo>
                  <a:pt x="0" y="60"/>
                  <a:pt x="5" y="50"/>
                  <a:pt x="12" y="43"/>
                </a:cubicBezTo>
                <a:cubicBezTo>
                  <a:pt x="18" y="37"/>
                  <a:pt x="27" y="32"/>
                  <a:pt x="36" y="31"/>
                </a:cubicBezTo>
                <a:cubicBezTo>
                  <a:pt x="36" y="27"/>
                  <a:pt x="36" y="27"/>
                  <a:pt x="36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1"/>
                  <a:pt x="29" y="21"/>
                  <a:pt x="29" y="21"/>
                </a:cubicBezTo>
                <a:cubicBezTo>
                  <a:pt x="29" y="21"/>
                  <a:pt x="29" y="21"/>
                  <a:pt x="28" y="21"/>
                </a:cubicBezTo>
                <a:cubicBezTo>
                  <a:pt x="25" y="19"/>
                  <a:pt x="22" y="15"/>
                  <a:pt x="22" y="12"/>
                </a:cubicBezTo>
                <a:cubicBezTo>
                  <a:pt x="22" y="8"/>
                  <a:pt x="25" y="5"/>
                  <a:pt x="28" y="3"/>
                </a:cubicBezTo>
                <a:cubicBezTo>
                  <a:pt x="32" y="1"/>
                  <a:pt x="36" y="0"/>
                  <a:pt x="41" y="0"/>
                </a:cubicBezTo>
                <a:cubicBezTo>
                  <a:pt x="45" y="0"/>
                  <a:pt x="50" y="1"/>
                  <a:pt x="53" y="3"/>
                </a:cubicBezTo>
                <a:cubicBezTo>
                  <a:pt x="57" y="5"/>
                  <a:pt x="59" y="8"/>
                  <a:pt x="59" y="12"/>
                </a:cubicBezTo>
                <a:cubicBezTo>
                  <a:pt x="59" y="15"/>
                  <a:pt x="57" y="19"/>
                  <a:pt x="53" y="21"/>
                </a:cubicBezTo>
                <a:cubicBezTo>
                  <a:pt x="53" y="21"/>
                  <a:pt x="52" y="21"/>
                  <a:pt x="52" y="21"/>
                </a:cubicBezTo>
                <a:cubicBezTo>
                  <a:pt x="52" y="27"/>
                  <a:pt x="52" y="27"/>
                  <a:pt x="52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31"/>
                  <a:pt x="45" y="31"/>
                  <a:pt x="45" y="31"/>
                </a:cubicBezTo>
                <a:close/>
                <a:moveTo>
                  <a:pt x="29" y="15"/>
                </a:moveTo>
                <a:cubicBezTo>
                  <a:pt x="29" y="14"/>
                  <a:pt x="29" y="14"/>
                  <a:pt x="29" y="14"/>
                </a:cubicBezTo>
                <a:cubicBezTo>
                  <a:pt x="52" y="14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ubicBezTo>
                  <a:pt x="53" y="14"/>
                  <a:pt x="53" y="13"/>
                  <a:pt x="53" y="12"/>
                </a:cubicBezTo>
                <a:cubicBezTo>
                  <a:pt x="53" y="10"/>
                  <a:pt x="52" y="9"/>
                  <a:pt x="50" y="8"/>
                </a:cubicBezTo>
                <a:cubicBezTo>
                  <a:pt x="48" y="6"/>
                  <a:pt x="44" y="5"/>
                  <a:pt x="41" y="5"/>
                </a:cubicBezTo>
                <a:cubicBezTo>
                  <a:pt x="37" y="5"/>
                  <a:pt x="33" y="6"/>
                  <a:pt x="31" y="8"/>
                </a:cubicBezTo>
                <a:cubicBezTo>
                  <a:pt x="29" y="9"/>
                  <a:pt x="28" y="10"/>
                  <a:pt x="28" y="12"/>
                </a:cubicBezTo>
                <a:cubicBezTo>
                  <a:pt x="28" y="13"/>
                  <a:pt x="28" y="14"/>
                  <a:pt x="29" y="15"/>
                </a:cubicBezTo>
                <a:close/>
                <a:moveTo>
                  <a:pt x="20" y="53"/>
                </a:moveTo>
                <a:cubicBezTo>
                  <a:pt x="25" y="58"/>
                  <a:pt x="25" y="58"/>
                  <a:pt x="25" y="58"/>
                </a:cubicBezTo>
                <a:cubicBezTo>
                  <a:pt x="27" y="56"/>
                  <a:pt x="27" y="56"/>
                  <a:pt x="27" y="56"/>
                </a:cubicBezTo>
                <a:cubicBezTo>
                  <a:pt x="22" y="51"/>
                  <a:pt x="22" y="51"/>
                  <a:pt x="22" y="51"/>
                </a:cubicBezTo>
                <a:cubicBezTo>
                  <a:pt x="20" y="53"/>
                  <a:pt x="20" y="53"/>
                  <a:pt x="20" y="53"/>
                </a:cubicBezTo>
                <a:close/>
                <a:moveTo>
                  <a:pt x="22" y="92"/>
                </a:moveTo>
                <a:cubicBezTo>
                  <a:pt x="27" y="87"/>
                  <a:pt x="27" y="87"/>
                  <a:pt x="27" y="87"/>
                </a:cubicBezTo>
                <a:cubicBezTo>
                  <a:pt x="25" y="85"/>
                  <a:pt x="25" y="85"/>
                  <a:pt x="25" y="85"/>
                </a:cubicBezTo>
                <a:cubicBezTo>
                  <a:pt x="20" y="90"/>
                  <a:pt x="20" y="90"/>
                  <a:pt x="20" y="90"/>
                </a:cubicBezTo>
                <a:cubicBezTo>
                  <a:pt x="22" y="92"/>
                  <a:pt x="22" y="92"/>
                  <a:pt x="22" y="92"/>
                </a:cubicBezTo>
                <a:close/>
                <a:moveTo>
                  <a:pt x="61" y="90"/>
                </a:moveTo>
                <a:cubicBezTo>
                  <a:pt x="56" y="85"/>
                  <a:pt x="56" y="85"/>
                  <a:pt x="56" y="85"/>
                </a:cubicBezTo>
                <a:cubicBezTo>
                  <a:pt x="54" y="87"/>
                  <a:pt x="54" y="87"/>
                  <a:pt x="54" y="87"/>
                </a:cubicBezTo>
                <a:cubicBezTo>
                  <a:pt x="59" y="92"/>
                  <a:pt x="59" y="92"/>
                  <a:pt x="59" y="92"/>
                </a:cubicBezTo>
                <a:cubicBezTo>
                  <a:pt x="61" y="90"/>
                  <a:pt x="61" y="90"/>
                  <a:pt x="61" y="90"/>
                </a:cubicBezTo>
                <a:close/>
                <a:moveTo>
                  <a:pt x="68" y="70"/>
                </a:moveTo>
                <a:cubicBezTo>
                  <a:pt x="61" y="70"/>
                  <a:pt x="61" y="70"/>
                  <a:pt x="61" y="70"/>
                </a:cubicBezTo>
                <a:cubicBezTo>
                  <a:pt x="61" y="73"/>
                  <a:pt x="61" y="73"/>
                  <a:pt x="61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8" y="70"/>
                  <a:pt x="68" y="70"/>
                  <a:pt x="68" y="70"/>
                </a:cubicBezTo>
                <a:close/>
                <a:moveTo>
                  <a:pt x="42" y="99"/>
                </a:moveTo>
                <a:cubicBezTo>
                  <a:pt x="42" y="92"/>
                  <a:pt x="42" y="92"/>
                  <a:pt x="42" y="92"/>
                </a:cubicBezTo>
                <a:cubicBezTo>
                  <a:pt x="39" y="92"/>
                  <a:pt x="39" y="92"/>
                  <a:pt x="39" y="92"/>
                </a:cubicBezTo>
                <a:cubicBezTo>
                  <a:pt x="39" y="99"/>
                  <a:pt x="39" y="99"/>
                  <a:pt x="39" y="99"/>
                </a:cubicBezTo>
                <a:cubicBezTo>
                  <a:pt x="42" y="99"/>
                  <a:pt x="42" y="99"/>
                  <a:pt x="42" y="99"/>
                </a:cubicBezTo>
                <a:close/>
                <a:moveTo>
                  <a:pt x="13" y="73"/>
                </a:moveTo>
                <a:cubicBezTo>
                  <a:pt x="20" y="73"/>
                  <a:pt x="20" y="73"/>
                  <a:pt x="20" y="73"/>
                </a:cubicBezTo>
                <a:cubicBezTo>
                  <a:pt x="20" y="70"/>
                  <a:pt x="20" y="70"/>
                  <a:pt x="20" y="70"/>
                </a:cubicBezTo>
                <a:cubicBezTo>
                  <a:pt x="13" y="70"/>
                  <a:pt x="13" y="70"/>
                  <a:pt x="13" y="70"/>
                </a:cubicBezTo>
                <a:cubicBezTo>
                  <a:pt x="13" y="73"/>
                  <a:pt x="13" y="73"/>
                  <a:pt x="13" y="73"/>
                </a:cubicBezTo>
                <a:close/>
                <a:moveTo>
                  <a:pt x="39" y="44"/>
                </a:moveTo>
                <a:cubicBezTo>
                  <a:pt x="39" y="51"/>
                  <a:pt x="39" y="51"/>
                  <a:pt x="39" y="51"/>
                </a:cubicBezTo>
                <a:cubicBezTo>
                  <a:pt x="42" y="51"/>
                  <a:pt x="42" y="51"/>
                  <a:pt x="42" y="51"/>
                </a:cubicBezTo>
                <a:cubicBezTo>
                  <a:pt x="42" y="44"/>
                  <a:pt x="42" y="44"/>
                  <a:pt x="42" y="44"/>
                </a:cubicBezTo>
                <a:cubicBezTo>
                  <a:pt x="39" y="44"/>
                  <a:pt x="39" y="44"/>
                  <a:pt x="39" y="44"/>
                </a:cubicBezTo>
                <a:close/>
                <a:moveTo>
                  <a:pt x="46" y="70"/>
                </a:moveTo>
                <a:cubicBezTo>
                  <a:pt x="45" y="69"/>
                  <a:pt x="45" y="69"/>
                  <a:pt x="45" y="68"/>
                </a:cubicBezTo>
                <a:cubicBezTo>
                  <a:pt x="49" y="63"/>
                  <a:pt x="53" y="57"/>
                  <a:pt x="57" y="51"/>
                </a:cubicBezTo>
                <a:cubicBezTo>
                  <a:pt x="56" y="50"/>
                  <a:pt x="55" y="49"/>
                  <a:pt x="54" y="49"/>
                </a:cubicBezTo>
                <a:cubicBezTo>
                  <a:pt x="49" y="54"/>
                  <a:pt x="45" y="60"/>
                  <a:pt x="41" y="67"/>
                </a:cubicBezTo>
                <a:cubicBezTo>
                  <a:pt x="40" y="66"/>
                  <a:pt x="39" y="66"/>
                  <a:pt x="38" y="67"/>
                </a:cubicBezTo>
                <a:cubicBezTo>
                  <a:pt x="35" y="68"/>
                  <a:pt x="33" y="72"/>
                  <a:pt x="35" y="75"/>
                </a:cubicBezTo>
                <a:cubicBezTo>
                  <a:pt x="36" y="78"/>
                  <a:pt x="40" y="79"/>
                  <a:pt x="43" y="78"/>
                </a:cubicBezTo>
                <a:cubicBezTo>
                  <a:pt x="43" y="78"/>
                  <a:pt x="43" y="77"/>
                  <a:pt x="44" y="77"/>
                </a:cubicBezTo>
                <a:cubicBezTo>
                  <a:pt x="48" y="79"/>
                  <a:pt x="53" y="81"/>
                  <a:pt x="58" y="82"/>
                </a:cubicBezTo>
                <a:cubicBezTo>
                  <a:pt x="58" y="80"/>
                  <a:pt x="59" y="79"/>
                  <a:pt x="59" y="78"/>
                </a:cubicBezTo>
                <a:cubicBezTo>
                  <a:pt x="55" y="76"/>
                  <a:pt x="51" y="74"/>
                  <a:pt x="46" y="73"/>
                </a:cubicBezTo>
                <a:cubicBezTo>
                  <a:pt x="46" y="72"/>
                  <a:pt x="46" y="71"/>
                  <a:pt x="46" y="70"/>
                </a:cubicBezTo>
                <a:close/>
                <a:moveTo>
                  <a:pt x="61" y="51"/>
                </a:moveTo>
                <a:cubicBezTo>
                  <a:pt x="56" y="45"/>
                  <a:pt x="49" y="42"/>
                  <a:pt x="41" y="42"/>
                </a:cubicBezTo>
                <a:cubicBezTo>
                  <a:pt x="32" y="42"/>
                  <a:pt x="25" y="45"/>
                  <a:pt x="20" y="51"/>
                </a:cubicBezTo>
                <a:cubicBezTo>
                  <a:pt x="14" y="56"/>
                  <a:pt x="11" y="63"/>
                  <a:pt x="11" y="72"/>
                </a:cubicBezTo>
                <a:cubicBezTo>
                  <a:pt x="11" y="80"/>
                  <a:pt x="14" y="87"/>
                  <a:pt x="20" y="92"/>
                </a:cubicBezTo>
                <a:cubicBezTo>
                  <a:pt x="25" y="98"/>
                  <a:pt x="32" y="101"/>
                  <a:pt x="41" y="101"/>
                </a:cubicBezTo>
                <a:cubicBezTo>
                  <a:pt x="49" y="101"/>
                  <a:pt x="56" y="98"/>
                  <a:pt x="61" y="92"/>
                </a:cubicBezTo>
                <a:cubicBezTo>
                  <a:pt x="67" y="87"/>
                  <a:pt x="70" y="80"/>
                  <a:pt x="70" y="72"/>
                </a:cubicBezTo>
                <a:cubicBezTo>
                  <a:pt x="70" y="63"/>
                  <a:pt x="67" y="56"/>
                  <a:pt x="61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Freeform 114"/>
          <p:cNvSpPr>
            <a:spLocks noEditPoints="1"/>
          </p:cNvSpPr>
          <p:nvPr/>
        </p:nvSpPr>
        <p:spPr bwMode="auto">
          <a:xfrm>
            <a:off x="4670822" y="2027876"/>
            <a:ext cx="488157" cy="554347"/>
          </a:xfrm>
          <a:custGeom>
            <a:avLst/>
            <a:gdLst>
              <a:gd name="T0" fmla="*/ 20 w 78"/>
              <a:gd name="T1" fmla="*/ 7 h 88"/>
              <a:gd name="T2" fmla="*/ 20 w 78"/>
              <a:gd name="T3" fmla="*/ 11 h 88"/>
              <a:gd name="T4" fmla="*/ 5 w 78"/>
              <a:gd name="T5" fmla="*/ 6 h 88"/>
              <a:gd name="T6" fmla="*/ 1 w 78"/>
              <a:gd name="T7" fmla="*/ 8 h 88"/>
              <a:gd name="T8" fmla="*/ 0 w 78"/>
              <a:gd name="T9" fmla="*/ 20 h 88"/>
              <a:gd name="T10" fmla="*/ 3 w 78"/>
              <a:gd name="T11" fmla="*/ 38 h 88"/>
              <a:gd name="T12" fmla="*/ 17 w 78"/>
              <a:gd name="T13" fmla="*/ 49 h 88"/>
              <a:gd name="T14" fmla="*/ 20 w 78"/>
              <a:gd name="T15" fmla="*/ 50 h 88"/>
              <a:gd name="T16" fmla="*/ 20 w 78"/>
              <a:gd name="T17" fmla="*/ 49 h 88"/>
              <a:gd name="T18" fmla="*/ 31 w 78"/>
              <a:gd name="T19" fmla="*/ 52 h 88"/>
              <a:gd name="T20" fmla="*/ 31 w 78"/>
              <a:gd name="T21" fmla="*/ 64 h 88"/>
              <a:gd name="T22" fmla="*/ 27 w 78"/>
              <a:gd name="T23" fmla="*/ 64 h 88"/>
              <a:gd name="T24" fmla="*/ 27 w 78"/>
              <a:gd name="T25" fmla="*/ 68 h 88"/>
              <a:gd name="T26" fmla="*/ 15 w 78"/>
              <a:gd name="T27" fmla="*/ 68 h 88"/>
              <a:gd name="T28" fmla="*/ 15 w 78"/>
              <a:gd name="T29" fmla="*/ 88 h 88"/>
              <a:gd name="T30" fmla="*/ 64 w 78"/>
              <a:gd name="T31" fmla="*/ 88 h 88"/>
              <a:gd name="T32" fmla="*/ 64 w 78"/>
              <a:gd name="T33" fmla="*/ 68 h 88"/>
              <a:gd name="T34" fmla="*/ 52 w 78"/>
              <a:gd name="T35" fmla="*/ 68 h 88"/>
              <a:gd name="T36" fmla="*/ 52 w 78"/>
              <a:gd name="T37" fmla="*/ 64 h 88"/>
              <a:gd name="T38" fmla="*/ 47 w 78"/>
              <a:gd name="T39" fmla="*/ 64 h 88"/>
              <a:gd name="T40" fmla="*/ 47 w 78"/>
              <a:gd name="T41" fmla="*/ 52 h 88"/>
              <a:gd name="T42" fmla="*/ 58 w 78"/>
              <a:gd name="T43" fmla="*/ 49 h 88"/>
              <a:gd name="T44" fmla="*/ 58 w 78"/>
              <a:gd name="T45" fmla="*/ 50 h 88"/>
              <a:gd name="T46" fmla="*/ 61 w 78"/>
              <a:gd name="T47" fmla="*/ 49 h 88"/>
              <a:gd name="T48" fmla="*/ 75 w 78"/>
              <a:gd name="T49" fmla="*/ 38 h 88"/>
              <a:gd name="T50" fmla="*/ 78 w 78"/>
              <a:gd name="T51" fmla="*/ 20 h 88"/>
              <a:gd name="T52" fmla="*/ 77 w 78"/>
              <a:gd name="T53" fmla="*/ 8 h 88"/>
              <a:gd name="T54" fmla="*/ 73 w 78"/>
              <a:gd name="T55" fmla="*/ 6 h 88"/>
              <a:gd name="T56" fmla="*/ 58 w 78"/>
              <a:gd name="T57" fmla="*/ 11 h 88"/>
              <a:gd name="T58" fmla="*/ 58 w 78"/>
              <a:gd name="T59" fmla="*/ 7 h 88"/>
              <a:gd name="T60" fmla="*/ 60 w 78"/>
              <a:gd name="T61" fmla="*/ 7 h 88"/>
              <a:gd name="T62" fmla="*/ 60 w 78"/>
              <a:gd name="T63" fmla="*/ 0 h 88"/>
              <a:gd name="T64" fmla="*/ 17 w 78"/>
              <a:gd name="T65" fmla="*/ 0 h 88"/>
              <a:gd name="T66" fmla="*/ 17 w 78"/>
              <a:gd name="T67" fmla="*/ 7 h 88"/>
              <a:gd name="T68" fmla="*/ 20 w 78"/>
              <a:gd name="T69" fmla="*/ 7 h 88"/>
              <a:gd name="T70" fmla="*/ 63 w 78"/>
              <a:gd name="T71" fmla="*/ 42 h 88"/>
              <a:gd name="T72" fmla="*/ 59 w 78"/>
              <a:gd name="T73" fmla="*/ 20 h 88"/>
              <a:gd name="T74" fmla="*/ 61 w 78"/>
              <a:gd name="T75" fmla="*/ 22 h 88"/>
              <a:gd name="T76" fmla="*/ 66 w 78"/>
              <a:gd name="T77" fmla="*/ 18 h 88"/>
              <a:gd name="T78" fmla="*/ 64 w 78"/>
              <a:gd name="T79" fmla="*/ 16 h 88"/>
              <a:gd name="T80" fmla="*/ 71 w 78"/>
              <a:gd name="T81" fmla="*/ 13 h 88"/>
              <a:gd name="T82" fmla="*/ 72 w 78"/>
              <a:gd name="T83" fmla="*/ 20 h 88"/>
              <a:gd name="T84" fmla="*/ 69 w 78"/>
              <a:gd name="T85" fmla="*/ 36 h 88"/>
              <a:gd name="T86" fmla="*/ 63 w 78"/>
              <a:gd name="T87" fmla="*/ 42 h 88"/>
              <a:gd name="T88" fmla="*/ 19 w 78"/>
              <a:gd name="T89" fmla="*/ 20 h 88"/>
              <a:gd name="T90" fmla="*/ 15 w 78"/>
              <a:gd name="T91" fmla="*/ 42 h 88"/>
              <a:gd name="T92" fmla="*/ 9 w 78"/>
              <a:gd name="T93" fmla="*/ 36 h 88"/>
              <a:gd name="T94" fmla="*/ 6 w 78"/>
              <a:gd name="T95" fmla="*/ 20 h 88"/>
              <a:gd name="T96" fmla="*/ 7 w 78"/>
              <a:gd name="T97" fmla="*/ 13 h 88"/>
              <a:gd name="T98" fmla="*/ 14 w 78"/>
              <a:gd name="T99" fmla="*/ 16 h 88"/>
              <a:gd name="T100" fmla="*/ 12 w 78"/>
              <a:gd name="T101" fmla="*/ 18 h 88"/>
              <a:gd name="T102" fmla="*/ 17 w 78"/>
              <a:gd name="T103" fmla="*/ 22 h 88"/>
              <a:gd name="T104" fmla="*/ 19 w 78"/>
              <a:gd name="T105" fmla="*/ 20 h 88"/>
              <a:gd name="T106" fmla="*/ 32 w 78"/>
              <a:gd name="T107" fmla="*/ 10 h 88"/>
              <a:gd name="T108" fmla="*/ 32 w 78"/>
              <a:gd name="T109" fmla="*/ 45 h 88"/>
              <a:gd name="T110" fmla="*/ 25 w 78"/>
              <a:gd name="T111" fmla="*/ 41 h 88"/>
              <a:gd name="T112" fmla="*/ 28 w 78"/>
              <a:gd name="T113" fmla="*/ 14 h 88"/>
              <a:gd name="T114" fmla="*/ 28 w 78"/>
              <a:gd name="T115" fmla="*/ 10 h 88"/>
              <a:gd name="T116" fmla="*/ 32 w 78"/>
              <a:gd name="T117" fmla="*/ 1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88">
                <a:moveTo>
                  <a:pt x="20" y="7"/>
                </a:moveTo>
                <a:cubicBezTo>
                  <a:pt x="20" y="8"/>
                  <a:pt x="21" y="10"/>
                  <a:pt x="20" y="11"/>
                </a:cubicBezTo>
                <a:cubicBezTo>
                  <a:pt x="5" y="6"/>
                  <a:pt x="5" y="6"/>
                  <a:pt x="5" y="6"/>
                </a:cubicBezTo>
                <a:cubicBezTo>
                  <a:pt x="1" y="8"/>
                  <a:pt x="1" y="8"/>
                  <a:pt x="1" y="8"/>
                </a:cubicBezTo>
                <a:cubicBezTo>
                  <a:pt x="0" y="11"/>
                  <a:pt x="0" y="16"/>
                  <a:pt x="0" y="20"/>
                </a:cubicBezTo>
                <a:cubicBezTo>
                  <a:pt x="0" y="26"/>
                  <a:pt x="1" y="33"/>
                  <a:pt x="3" y="38"/>
                </a:cubicBezTo>
                <a:cubicBezTo>
                  <a:pt x="6" y="44"/>
                  <a:pt x="10" y="48"/>
                  <a:pt x="17" y="49"/>
                </a:cubicBezTo>
                <a:cubicBezTo>
                  <a:pt x="18" y="50"/>
                  <a:pt x="19" y="50"/>
                  <a:pt x="20" y="50"/>
                </a:cubicBezTo>
                <a:cubicBezTo>
                  <a:pt x="20" y="49"/>
                  <a:pt x="20" y="49"/>
                  <a:pt x="20" y="49"/>
                </a:cubicBezTo>
                <a:cubicBezTo>
                  <a:pt x="22" y="51"/>
                  <a:pt x="26" y="52"/>
                  <a:pt x="31" y="52"/>
                </a:cubicBezTo>
                <a:cubicBezTo>
                  <a:pt x="31" y="64"/>
                  <a:pt x="31" y="64"/>
                  <a:pt x="31" y="64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68"/>
                  <a:pt x="27" y="68"/>
                  <a:pt x="27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88"/>
                  <a:pt x="15" y="88"/>
                  <a:pt x="15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68"/>
                  <a:pt x="64" y="68"/>
                  <a:pt x="64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4"/>
                  <a:pt x="52" y="64"/>
                  <a:pt x="52" y="64"/>
                </a:cubicBezTo>
                <a:cubicBezTo>
                  <a:pt x="47" y="64"/>
                  <a:pt x="47" y="64"/>
                  <a:pt x="47" y="64"/>
                </a:cubicBezTo>
                <a:cubicBezTo>
                  <a:pt x="47" y="52"/>
                  <a:pt x="47" y="52"/>
                  <a:pt x="47" y="52"/>
                </a:cubicBezTo>
                <a:cubicBezTo>
                  <a:pt x="52" y="52"/>
                  <a:pt x="56" y="51"/>
                  <a:pt x="58" y="49"/>
                </a:cubicBezTo>
                <a:cubicBezTo>
                  <a:pt x="58" y="50"/>
                  <a:pt x="58" y="50"/>
                  <a:pt x="58" y="50"/>
                </a:cubicBezTo>
                <a:cubicBezTo>
                  <a:pt x="59" y="50"/>
                  <a:pt x="60" y="50"/>
                  <a:pt x="61" y="49"/>
                </a:cubicBezTo>
                <a:cubicBezTo>
                  <a:pt x="68" y="48"/>
                  <a:pt x="72" y="44"/>
                  <a:pt x="75" y="38"/>
                </a:cubicBezTo>
                <a:cubicBezTo>
                  <a:pt x="77" y="33"/>
                  <a:pt x="78" y="26"/>
                  <a:pt x="78" y="20"/>
                </a:cubicBezTo>
                <a:cubicBezTo>
                  <a:pt x="78" y="16"/>
                  <a:pt x="78" y="11"/>
                  <a:pt x="77" y="8"/>
                </a:cubicBezTo>
                <a:cubicBezTo>
                  <a:pt x="73" y="6"/>
                  <a:pt x="73" y="6"/>
                  <a:pt x="73" y="6"/>
                </a:cubicBezTo>
                <a:cubicBezTo>
                  <a:pt x="58" y="11"/>
                  <a:pt x="58" y="11"/>
                  <a:pt x="58" y="11"/>
                </a:cubicBezTo>
                <a:cubicBezTo>
                  <a:pt x="57" y="10"/>
                  <a:pt x="58" y="8"/>
                  <a:pt x="58" y="7"/>
                </a:cubicBezTo>
                <a:cubicBezTo>
                  <a:pt x="60" y="7"/>
                  <a:pt x="60" y="7"/>
                  <a:pt x="60" y="7"/>
                </a:cubicBezTo>
                <a:cubicBezTo>
                  <a:pt x="60" y="0"/>
                  <a:pt x="60" y="0"/>
                  <a:pt x="6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63" y="42"/>
                </a:moveTo>
                <a:cubicBezTo>
                  <a:pt x="64" y="36"/>
                  <a:pt x="60" y="28"/>
                  <a:pt x="59" y="20"/>
                </a:cubicBezTo>
                <a:cubicBezTo>
                  <a:pt x="61" y="22"/>
                  <a:pt x="61" y="22"/>
                  <a:pt x="61" y="22"/>
                </a:cubicBezTo>
                <a:cubicBezTo>
                  <a:pt x="66" y="18"/>
                  <a:pt x="66" y="18"/>
                  <a:pt x="66" y="18"/>
                </a:cubicBezTo>
                <a:cubicBezTo>
                  <a:pt x="64" y="16"/>
                  <a:pt x="64" y="16"/>
                  <a:pt x="64" y="16"/>
                </a:cubicBezTo>
                <a:cubicBezTo>
                  <a:pt x="71" y="13"/>
                  <a:pt x="71" y="13"/>
                  <a:pt x="71" y="13"/>
                </a:cubicBezTo>
                <a:cubicBezTo>
                  <a:pt x="72" y="15"/>
                  <a:pt x="72" y="18"/>
                  <a:pt x="72" y="20"/>
                </a:cubicBezTo>
                <a:cubicBezTo>
                  <a:pt x="71" y="26"/>
                  <a:pt x="71" y="31"/>
                  <a:pt x="69" y="36"/>
                </a:cubicBezTo>
                <a:cubicBezTo>
                  <a:pt x="67" y="39"/>
                  <a:pt x="65" y="41"/>
                  <a:pt x="63" y="42"/>
                </a:cubicBezTo>
                <a:close/>
                <a:moveTo>
                  <a:pt x="19" y="20"/>
                </a:moveTo>
                <a:cubicBezTo>
                  <a:pt x="17" y="28"/>
                  <a:pt x="14" y="36"/>
                  <a:pt x="15" y="42"/>
                </a:cubicBezTo>
                <a:cubicBezTo>
                  <a:pt x="13" y="41"/>
                  <a:pt x="11" y="39"/>
                  <a:pt x="9" y="36"/>
                </a:cubicBezTo>
                <a:cubicBezTo>
                  <a:pt x="7" y="31"/>
                  <a:pt x="6" y="26"/>
                  <a:pt x="6" y="20"/>
                </a:cubicBezTo>
                <a:cubicBezTo>
                  <a:pt x="6" y="18"/>
                  <a:pt x="6" y="15"/>
                  <a:pt x="7" y="13"/>
                </a:cubicBezTo>
                <a:cubicBezTo>
                  <a:pt x="14" y="16"/>
                  <a:pt x="14" y="16"/>
                  <a:pt x="14" y="16"/>
                </a:cubicBezTo>
                <a:cubicBezTo>
                  <a:pt x="12" y="18"/>
                  <a:pt x="12" y="18"/>
                  <a:pt x="12" y="18"/>
                </a:cubicBezTo>
                <a:cubicBezTo>
                  <a:pt x="17" y="22"/>
                  <a:pt x="17" y="22"/>
                  <a:pt x="17" y="22"/>
                </a:cubicBezTo>
                <a:cubicBezTo>
                  <a:pt x="19" y="20"/>
                  <a:pt x="19" y="20"/>
                  <a:pt x="19" y="20"/>
                </a:cubicBezTo>
                <a:close/>
                <a:moveTo>
                  <a:pt x="32" y="10"/>
                </a:moveTo>
                <a:cubicBezTo>
                  <a:pt x="32" y="45"/>
                  <a:pt x="32" y="45"/>
                  <a:pt x="32" y="45"/>
                </a:cubicBezTo>
                <a:cubicBezTo>
                  <a:pt x="32" y="45"/>
                  <a:pt x="27" y="45"/>
                  <a:pt x="25" y="41"/>
                </a:cubicBezTo>
                <a:cubicBezTo>
                  <a:pt x="24" y="37"/>
                  <a:pt x="28" y="16"/>
                  <a:pt x="28" y="14"/>
                </a:cubicBezTo>
                <a:cubicBezTo>
                  <a:pt x="28" y="13"/>
                  <a:pt x="28" y="10"/>
                  <a:pt x="28" y="10"/>
                </a:cubicBezTo>
                <a:lnTo>
                  <a:pt x="32" y="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9" name="Freeform 166"/>
          <p:cNvSpPr>
            <a:spLocks noEditPoints="1"/>
          </p:cNvSpPr>
          <p:nvPr/>
        </p:nvSpPr>
        <p:spPr bwMode="auto">
          <a:xfrm>
            <a:off x="4691063" y="4237113"/>
            <a:ext cx="447675" cy="519801"/>
          </a:xfrm>
          <a:custGeom>
            <a:avLst/>
            <a:gdLst>
              <a:gd name="T0" fmla="*/ 79 w 79"/>
              <a:gd name="T1" fmla="*/ 6 h 92"/>
              <a:gd name="T2" fmla="*/ 10 w 79"/>
              <a:gd name="T3" fmla="*/ 6 h 92"/>
              <a:gd name="T4" fmla="*/ 8 w 79"/>
              <a:gd name="T5" fmla="*/ 9 h 92"/>
              <a:gd name="T6" fmla="*/ 7 w 79"/>
              <a:gd name="T7" fmla="*/ 12 h 92"/>
              <a:gd name="T8" fmla="*/ 8 w 79"/>
              <a:gd name="T9" fmla="*/ 15 h 92"/>
              <a:gd name="T10" fmla="*/ 10 w 79"/>
              <a:gd name="T11" fmla="*/ 18 h 92"/>
              <a:gd name="T12" fmla="*/ 14 w 79"/>
              <a:gd name="T13" fmla="*/ 18 h 92"/>
              <a:gd name="T14" fmla="*/ 11 w 79"/>
              <a:gd name="T15" fmla="*/ 22 h 92"/>
              <a:gd name="T16" fmla="*/ 11 w 79"/>
              <a:gd name="T17" fmla="*/ 55 h 92"/>
              <a:gd name="T18" fmla="*/ 21 w 79"/>
              <a:gd name="T19" fmla="*/ 47 h 92"/>
              <a:gd name="T20" fmla="*/ 33 w 79"/>
              <a:gd name="T21" fmla="*/ 54 h 92"/>
              <a:gd name="T22" fmla="*/ 33 w 79"/>
              <a:gd name="T23" fmla="*/ 22 h 92"/>
              <a:gd name="T24" fmla="*/ 36 w 79"/>
              <a:gd name="T25" fmla="*/ 18 h 92"/>
              <a:gd name="T26" fmla="*/ 79 w 79"/>
              <a:gd name="T27" fmla="*/ 18 h 92"/>
              <a:gd name="T28" fmla="*/ 79 w 79"/>
              <a:gd name="T29" fmla="*/ 22 h 92"/>
              <a:gd name="T30" fmla="*/ 79 w 79"/>
              <a:gd name="T31" fmla="*/ 25 h 92"/>
              <a:gd name="T32" fmla="*/ 79 w 79"/>
              <a:gd name="T33" fmla="*/ 92 h 92"/>
              <a:gd name="T34" fmla="*/ 13 w 79"/>
              <a:gd name="T35" fmla="*/ 92 h 92"/>
              <a:gd name="T36" fmla="*/ 1 w 79"/>
              <a:gd name="T37" fmla="*/ 85 h 92"/>
              <a:gd name="T38" fmla="*/ 1 w 79"/>
              <a:gd name="T39" fmla="*/ 13 h 92"/>
              <a:gd name="T40" fmla="*/ 0 w 79"/>
              <a:gd name="T41" fmla="*/ 12 h 92"/>
              <a:gd name="T42" fmla="*/ 2 w 79"/>
              <a:gd name="T43" fmla="*/ 6 h 92"/>
              <a:gd name="T44" fmla="*/ 8 w 79"/>
              <a:gd name="T45" fmla="*/ 0 h 92"/>
              <a:gd name="T46" fmla="*/ 9 w 79"/>
              <a:gd name="T47" fmla="*/ 0 h 92"/>
              <a:gd name="T48" fmla="*/ 10 w 79"/>
              <a:gd name="T49" fmla="*/ 0 h 92"/>
              <a:gd name="T50" fmla="*/ 79 w 79"/>
              <a:gd name="T51" fmla="*/ 0 h 92"/>
              <a:gd name="T52" fmla="*/ 79 w 79"/>
              <a:gd name="T53" fmla="*/ 6 h 92"/>
              <a:gd name="T54" fmla="*/ 12 w 79"/>
              <a:gd name="T55" fmla="*/ 16 h 92"/>
              <a:gd name="T56" fmla="*/ 74 w 79"/>
              <a:gd name="T57" fmla="*/ 16 h 92"/>
              <a:gd name="T58" fmla="*/ 74 w 79"/>
              <a:gd name="T59" fmla="*/ 14 h 92"/>
              <a:gd name="T60" fmla="*/ 11 w 79"/>
              <a:gd name="T61" fmla="*/ 14 h 92"/>
              <a:gd name="T62" fmla="*/ 12 w 79"/>
              <a:gd name="T63" fmla="*/ 16 h 92"/>
              <a:gd name="T64" fmla="*/ 11 w 79"/>
              <a:gd name="T65" fmla="*/ 12 h 92"/>
              <a:gd name="T66" fmla="*/ 11 w 79"/>
              <a:gd name="T67" fmla="*/ 13 h 92"/>
              <a:gd name="T68" fmla="*/ 74 w 79"/>
              <a:gd name="T69" fmla="*/ 13 h 92"/>
              <a:gd name="T70" fmla="*/ 74 w 79"/>
              <a:gd name="T71" fmla="*/ 12 h 92"/>
              <a:gd name="T72" fmla="*/ 11 w 79"/>
              <a:gd name="T73" fmla="*/ 12 h 92"/>
              <a:gd name="T74" fmla="*/ 12 w 79"/>
              <a:gd name="T75" fmla="*/ 9 h 92"/>
              <a:gd name="T76" fmla="*/ 11 w 79"/>
              <a:gd name="T77" fmla="*/ 10 h 92"/>
              <a:gd name="T78" fmla="*/ 74 w 79"/>
              <a:gd name="T79" fmla="*/ 10 h 92"/>
              <a:gd name="T80" fmla="*/ 74 w 79"/>
              <a:gd name="T81" fmla="*/ 9 h 92"/>
              <a:gd name="T82" fmla="*/ 12 w 79"/>
              <a:gd name="T83" fmla="*/ 9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9" h="92">
                <a:moveTo>
                  <a:pt x="79" y="6"/>
                </a:moveTo>
                <a:cubicBezTo>
                  <a:pt x="10" y="6"/>
                  <a:pt x="10" y="6"/>
                  <a:pt x="10" y="6"/>
                </a:cubicBezTo>
                <a:cubicBezTo>
                  <a:pt x="9" y="7"/>
                  <a:pt x="8" y="8"/>
                  <a:pt x="8" y="9"/>
                </a:cubicBezTo>
                <a:cubicBezTo>
                  <a:pt x="7" y="10"/>
                  <a:pt x="7" y="11"/>
                  <a:pt x="7" y="12"/>
                </a:cubicBezTo>
                <a:cubicBezTo>
                  <a:pt x="7" y="13"/>
                  <a:pt x="7" y="14"/>
                  <a:pt x="8" y="15"/>
                </a:cubicBezTo>
                <a:cubicBezTo>
                  <a:pt x="8" y="16"/>
                  <a:pt x="9" y="18"/>
                  <a:pt x="10" y="18"/>
                </a:cubicBezTo>
                <a:cubicBezTo>
                  <a:pt x="14" y="18"/>
                  <a:pt x="14" y="18"/>
                  <a:pt x="14" y="18"/>
                </a:cubicBezTo>
                <a:cubicBezTo>
                  <a:pt x="13" y="20"/>
                  <a:pt x="11" y="22"/>
                  <a:pt x="11" y="22"/>
                </a:cubicBezTo>
                <a:cubicBezTo>
                  <a:pt x="11" y="55"/>
                  <a:pt x="11" y="55"/>
                  <a:pt x="11" y="55"/>
                </a:cubicBezTo>
                <a:cubicBezTo>
                  <a:pt x="21" y="47"/>
                  <a:pt x="21" y="47"/>
                  <a:pt x="21" y="47"/>
                </a:cubicBezTo>
                <a:cubicBezTo>
                  <a:pt x="33" y="54"/>
                  <a:pt x="33" y="54"/>
                  <a:pt x="33" y="54"/>
                </a:cubicBezTo>
                <a:cubicBezTo>
                  <a:pt x="33" y="22"/>
                  <a:pt x="33" y="22"/>
                  <a:pt x="33" y="22"/>
                </a:cubicBezTo>
                <a:cubicBezTo>
                  <a:pt x="36" y="18"/>
                  <a:pt x="36" y="18"/>
                  <a:pt x="36" y="18"/>
                </a:cubicBezTo>
                <a:cubicBezTo>
                  <a:pt x="79" y="18"/>
                  <a:pt x="79" y="18"/>
                  <a:pt x="79" y="18"/>
                </a:cubicBezTo>
                <a:cubicBezTo>
                  <a:pt x="79" y="22"/>
                  <a:pt x="79" y="22"/>
                  <a:pt x="79" y="22"/>
                </a:cubicBezTo>
                <a:cubicBezTo>
                  <a:pt x="79" y="25"/>
                  <a:pt x="79" y="25"/>
                  <a:pt x="79" y="25"/>
                </a:cubicBezTo>
                <a:cubicBezTo>
                  <a:pt x="79" y="92"/>
                  <a:pt x="79" y="92"/>
                  <a:pt x="79" y="92"/>
                </a:cubicBezTo>
                <a:cubicBezTo>
                  <a:pt x="13" y="92"/>
                  <a:pt x="13" y="92"/>
                  <a:pt x="13" y="92"/>
                </a:cubicBezTo>
                <a:cubicBezTo>
                  <a:pt x="7" y="91"/>
                  <a:pt x="2" y="90"/>
                  <a:pt x="1" y="85"/>
                </a:cubicBezTo>
                <a:cubicBezTo>
                  <a:pt x="1" y="13"/>
                  <a:pt x="1" y="13"/>
                  <a:pt x="1" y="13"/>
                </a:cubicBezTo>
                <a:cubicBezTo>
                  <a:pt x="0" y="13"/>
                  <a:pt x="0" y="12"/>
                  <a:pt x="0" y="12"/>
                </a:cubicBezTo>
                <a:cubicBezTo>
                  <a:pt x="1" y="10"/>
                  <a:pt x="1" y="8"/>
                  <a:pt x="2" y="6"/>
                </a:cubicBezTo>
                <a:cubicBezTo>
                  <a:pt x="3" y="3"/>
                  <a:pt x="5" y="1"/>
                  <a:pt x="8" y="0"/>
                </a:cubicBezTo>
                <a:cubicBezTo>
                  <a:pt x="9" y="0"/>
                  <a:pt x="9" y="0"/>
                  <a:pt x="9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79" y="6"/>
                  <a:pt x="79" y="6"/>
                  <a:pt x="79" y="6"/>
                </a:cubicBezTo>
                <a:close/>
                <a:moveTo>
                  <a:pt x="12" y="16"/>
                </a:moveTo>
                <a:cubicBezTo>
                  <a:pt x="74" y="16"/>
                  <a:pt x="74" y="16"/>
                  <a:pt x="74" y="16"/>
                </a:cubicBezTo>
                <a:cubicBezTo>
                  <a:pt x="74" y="14"/>
                  <a:pt x="74" y="14"/>
                  <a:pt x="74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2" y="16"/>
                  <a:pt x="12" y="16"/>
                  <a:pt x="12" y="16"/>
                </a:cubicBezTo>
                <a:close/>
                <a:moveTo>
                  <a:pt x="11" y="12"/>
                </a:moveTo>
                <a:cubicBezTo>
                  <a:pt x="11" y="13"/>
                  <a:pt x="11" y="13"/>
                  <a:pt x="11" y="13"/>
                </a:cubicBezTo>
                <a:cubicBezTo>
                  <a:pt x="74" y="13"/>
                  <a:pt x="74" y="13"/>
                  <a:pt x="74" y="13"/>
                </a:cubicBezTo>
                <a:cubicBezTo>
                  <a:pt x="74" y="12"/>
                  <a:pt x="74" y="12"/>
                  <a:pt x="74" y="12"/>
                </a:cubicBezTo>
                <a:cubicBezTo>
                  <a:pt x="11" y="12"/>
                  <a:pt x="11" y="12"/>
                  <a:pt x="11" y="12"/>
                </a:cubicBezTo>
                <a:close/>
                <a:moveTo>
                  <a:pt x="12" y="9"/>
                </a:moveTo>
                <a:cubicBezTo>
                  <a:pt x="11" y="10"/>
                  <a:pt x="11" y="10"/>
                  <a:pt x="11" y="10"/>
                </a:cubicBezTo>
                <a:cubicBezTo>
                  <a:pt x="74" y="10"/>
                  <a:pt x="74" y="10"/>
                  <a:pt x="74" y="10"/>
                </a:cubicBezTo>
                <a:cubicBezTo>
                  <a:pt x="74" y="9"/>
                  <a:pt x="74" y="9"/>
                  <a:pt x="74" y="9"/>
                </a:cubicBezTo>
                <a:lnTo>
                  <a:pt x="12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0" name="Freeform 167"/>
          <p:cNvSpPr>
            <a:spLocks noEditPoints="1"/>
          </p:cNvSpPr>
          <p:nvPr/>
        </p:nvSpPr>
        <p:spPr bwMode="auto">
          <a:xfrm>
            <a:off x="8397577" y="1956544"/>
            <a:ext cx="426046" cy="625679"/>
          </a:xfrm>
          <a:custGeom>
            <a:avLst/>
            <a:gdLst>
              <a:gd name="T0" fmla="*/ 20 w 77"/>
              <a:gd name="T1" fmla="*/ 37 h 113"/>
              <a:gd name="T2" fmla="*/ 20 w 77"/>
              <a:gd name="T3" fmla="*/ 12 h 113"/>
              <a:gd name="T4" fmla="*/ 57 w 77"/>
              <a:gd name="T5" fmla="*/ 12 h 113"/>
              <a:gd name="T6" fmla="*/ 56 w 77"/>
              <a:gd name="T7" fmla="*/ 36 h 113"/>
              <a:gd name="T8" fmla="*/ 52 w 77"/>
              <a:gd name="T9" fmla="*/ 47 h 113"/>
              <a:gd name="T10" fmla="*/ 38 w 77"/>
              <a:gd name="T11" fmla="*/ 54 h 113"/>
              <a:gd name="T12" fmla="*/ 38 w 77"/>
              <a:gd name="T13" fmla="*/ 54 h 113"/>
              <a:gd name="T14" fmla="*/ 25 w 77"/>
              <a:gd name="T15" fmla="*/ 47 h 113"/>
              <a:gd name="T16" fmla="*/ 20 w 77"/>
              <a:gd name="T17" fmla="*/ 37 h 113"/>
              <a:gd name="T18" fmla="*/ 12 w 77"/>
              <a:gd name="T19" fmla="*/ 108 h 113"/>
              <a:gd name="T20" fmla="*/ 66 w 77"/>
              <a:gd name="T21" fmla="*/ 108 h 113"/>
              <a:gd name="T22" fmla="*/ 63 w 77"/>
              <a:gd name="T23" fmla="*/ 113 h 113"/>
              <a:gd name="T24" fmla="*/ 15 w 77"/>
              <a:gd name="T25" fmla="*/ 113 h 113"/>
              <a:gd name="T26" fmla="*/ 12 w 77"/>
              <a:gd name="T27" fmla="*/ 108 h 113"/>
              <a:gd name="T28" fmla="*/ 69 w 77"/>
              <a:gd name="T29" fmla="*/ 67 h 113"/>
              <a:gd name="T30" fmla="*/ 75 w 77"/>
              <a:gd name="T31" fmla="*/ 90 h 113"/>
              <a:gd name="T32" fmla="*/ 67 w 77"/>
              <a:gd name="T33" fmla="*/ 104 h 113"/>
              <a:gd name="T34" fmla="*/ 65 w 77"/>
              <a:gd name="T35" fmla="*/ 104 h 113"/>
              <a:gd name="T36" fmla="*/ 65 w 77"/>
              <a:gd name="T37" fmla="*/ 73 h 113"/>
              <a:gd name="T38" fmla="*/ 41 w 77"/>
              <a:gd name="T39" fmla="*/ 73 h 113"/>
              <a:gd name="T40" fmla="*/ 48 w 77"/>
              <a:gd name="T41" fmla="*/ 57 h 113"/>
              <a:gd name="T42" fmla="*/ 50 w 77"/>
              <a:gd name="T43" fmla="*/ 55 h 113"/>
              <a:gd name="T44" fmla="*/ 64 w 77"/>
              <a:gd name="T45" fmla="*/ 58 h 113"/>
              <a:gd name="T46" fmla="*/ 65 w 77"/>
              <a:gd name="T47" fmla="*/ 58 h 113"/>
              <a:gd name="T48" fmla="*/ 65 w 77"/>
              <a:gd name="T49" fmla="*/ 59 h 113"/>
              <a:gd name="T50" fmla="*/ 69 w 77"/>
              <a:gd name="T51" fmla="*/ 68 h 113"/>
              <a:gd name="T52" fmla="*/ 69 w 77"/>
              <a:gd name="T53" fmla="*/ 67 h 113"/>
              <a:gd name="T54" fmla="*/ 13 w 77"/>
              <a:gd name="T55" fmla="*/ 104 h 113"/>
              <a:gd name="T56" fmla="*/ 10 w 77"/>
              <a:gd name="T57" fmla="*/ 104 h 113"/>
              <a:gd name="T58" fmla="*/ 2 w 77"/>
              <a:gd name="T59" fmla="*/ 90 h 113"/>
              <a:gd name="T60" fmla="*/ 8 w 77"/>
              <a:gd name="T61" fmla="*/ 67 h 113"/>
              <a:gd name="T62" fmla="*/ 13 w 77"/>
              <a:gd name="T63" fmla="*/ 58 h 113"/>
              <a:gd name="T64" fmla="*/ 13 w 77"/>
              <a:gd name="T65" fmla="*/ 58 h 113"/>
              <a:gd name="T66" fmla="*/ 14 w 77"/>
              <a:gd name="T67" fmla="*/ 58 h 113"/>
              <a:gd name="T68" fmla="*/ 27 w 77"/>
              <a:gd name="T69" fmla="*/ 55 h 113"/>
              <a:gd name="T70" fmla="*/ 29 w 77"/>
              <a:gd name="T71" fmla="*/ 57 h 113"/>
              <a:gd name="T72" fmla="*/ 37 w 77"/>
              <a:gd name="T73" fmla="*/ 73 h 113"/>
              <a:gd name="T74" fmla="*/ 13 w 77"/>
              <a:gd name="T75" fmla="*/ 73 h 113"/>
              <a:gd name="T76" fmla="*/ 13 w 77"/>
              <a:gd name="T77" fmla="*/ 104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7" h="113">
                <a:moveTo>
                  <a:pt x="20" y="37"/>
                </a:moveTo>
                <a:cubicBezTo>
                  <a:pt x="19" y="28"/>
                  <a:pt x="19" y="19"/>
                  <a:pt x="20" y="12"/>
                </a:cubicBezTo>
                <a:cubicBezTo>
                  <a:pt x="37" y="0"/>
                  <a:pt x="44" y="14"/>
                  <a:pt x="57" y="12"/>
                </a:cubicBezTo>
                <a:cubicBezTo>
                  <a:pt x="58" y="20"/>
                  <a:pt x="58" y="30"/>
                  <a:pt x="56" y="36"/>
                </a:cubicBezTo>
                <a:cubicBezTo>
                  <a:pt x="56" y="41"/>
                  <a:pt x="54" y="44"/>
                  <a:pt x="52" y="47"/>
                </a:cubicBezTo>
                <a:cubicBezTo>
                  <a:pt x="48" y="51"/>
                  <a:pt x="44" y="54"/>
                  <a:pt x="38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3" y="54"/>
                  <a:pt x="28" y="51"/>
                  <a:pt x="25" y="47"/>
                </a:cubicBezTo>
                <a:cubicBezTo>
                  <a:pt x="23" y="44"/>
                  <a:pt x="21" y="41"/>
                  <a:pt x="20" y="37"/>
                </a:cubicBezTo>
                <a:close/>
                <a:moveTo>
                  <a:pt x="12" y="108"/>
                </a:moveTo>
                <a:cubicBezTo>
                  <a:pt x="66" y="108"/>
                  <a:pt x="66" y="108"/>
                  <a:pt x="66" y="108"/>
                </a:cubicBezTo>
                <a:cubicBezTo>
                  <a:pt x="63" y="113"/>
                  <a:pt x="63" y="113"/>
                  <a:pt x="63" y="113"/>
                </a:cubicBezTo>
                <a:cubicBezTo>
                  <a:pt x="15" y="113"/>
                  <a:pt x="15" y="113"/>
                  <a:pt x="15" y="113"/>
                </a:cubicBezTo>
                <a:cubicBezTo>
                  <a:pt x="12" y="108"/>
                  <a:pt x="12" y="108"/>
                  <a:pt x="12" y="108"/>
                </a:cubicBezTo>
                <a:close/>
                <a:moveTo>
                  <a:pt x="69" y="67"/>
                </a:moveTo>
                <a:cubicBezTo>
                  <a:pt x="75" y="90"/>
                  <a:pt x="75" y="90"/>
                  <a:pt x="75" y="90"/>
                </a:cubicBezTo>
                <a:cubicBezTo>
                  <a:pt x="77" y="98"/>
                  <a:pt x="76" y="104"/>
                  <a:pt x="67" y="104"/>
                </a:cubicBezTo>
                <a:cubicBezTo>
                  <a:pt x="65" y="104"/>
                  <a:pt x="65" y="104"/>
                  <a:pt x="65" y="104"/>
                </a:cubicBezTo>
                <a:cubicBezTo>
                  <a:pt x="65" y="73"/>
                  <a:pt x="65" y="73"/>
                  <a:pt x="65" y="73"/>
                </a:cubicBezTo>
                <a:cubicBezTo>
                  <a:pt x="41" y="73"/>
                  <a:pt x="41" y="73"/>
                  <a:pt x="41" y="73"/>
                </a:cubicBezTo>
                <a:cubicBezTo>
                  <a:pt x="48" y="57"/>
                  <a:pt x="48" y="57"/>
                  <a:pt x="48" y="57"/>
                </a:cubicBezTo>
                <a:cubicBezTo>
                  <a:pt x="50" y="55"/>
                  <a:pt x="50" y="55"/>
                  <a:pt x="50" y="55"/>
                </a:cubicBezTo>
                <a:cubicBezTo>
                  <a:pt x="64" y="58"/>
                  <a:pt x="64" y="58"/>
                  <a:pt x="64" y="58"/>
                </a:cubicBezTo>
                <a:cubicBezTo>
                  <a:pt x="65" y="58"/>
                  <a:pt x="65" y="58"/>
                  <a:pt x="65" y="58"/>
                </a:cubicBezTo>
                <a:cubicBezTo>
                  <a:pt x="65" y="59"/>
                  <a:pt x="65" y="59"/>
                  <a:pt x="65" y="59"/>
                </a:cubicBezTo>
                <a:cubicBezTo>
                  <a:pt x="67" y="61"/>
                  <a:pt x="68" y="64"/>
                  <a:pt x="69" y="68"/>
                </a:cubicBezTo>
                <a:cubicBezTo>
                  <a:pt x="69" y="67"/>
                  <a:pt x="69" y="67"/>
                  <a:pt x="69" y="67"/>
                </a:cubicBezTo>
                <a:close/>
                <a:moveTo>
                  <a:pt x="13" y="104"/>
                </a:moveTo>
                <a:cubicBezTo>
                  <a:pt x="10" y="104"/>
                  <a:pt x="10" y="104"/>
                  <a:pt x="10" y="104"/>
                </a:cubicBezTo>
                <a:cubicBezTo>
                  <a:pt x="1" y="104"/>
                  <a:pt x="0" y="98"/>
                  <a:pt x="2" y="90"/>
                </a:cubicBezTo>
                <a:cubicBezTo>
                  <a:pt x="8" y="67"/>
                  <a:pt x="8" y="67"/>
                  <a:pt x="8" y="67"/>
                </a:cubicBezTo>
                <a:cubicBezTo>
                  <a:pt x="8" y="64"/>
                  <a:pt x="10" y="61"/>
                  <a:pt x="13" y="58"/>
                </a:cubicBezTo>
                <a:cubicBezTo>
                  <a:pt x="13" y="58"/>
                  <a:pt x="13" y="58"/>
                  <a:pt x="13" y="58"/>
                </a:cubicBezTo>
                <a:cubicBezTo>
                  <a:pt x="14" y="58"/>
                  <a:pt x="14" y="58"/>
                  <a:pt x="14" y="58"/>
                </a:cubicBezTo>
                <a:cubicBezTo>
                  <a:pt x="27" y="55"/>
                  <a:pt x="27" y="55"/>
                  <a:pt x="27" y="55"/>
                </a:cubicBezTo>
                <a:cubicBezTo>
                  <a:pt x="29" y="57"/>
                  <a:pt x="29" y="57"/>
                  <a:pt x="29" y="57"/>
                </a:cubicBezTo>
                <a:cubicBezTo>
                  <a:pt x="37" y="73"/>
                  <a:pt x="37" y="73"/>
                  <a:pt x="37" y="73"/>
                </a:cubicBezTo>
                <a:cubicBezTo>
                  <a:pt x="13" y="73"/>
                  <a:pt x="13" y="73"/>
                  <a:pt x="13" y="73"/>
                </a:cubicBezTo>
                <a:lnTo>
                  <a:pt x="13" y="1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文本框 5">
            <a:extLst>
              <a:ext uri="{FF2B5EF4-FFF2-40B4-BE49-F238E27FC236}">
                <a16:creationId xmlns:a16="http://schemas.microsoft.com/office/drawing/2014/main" xmlns="" id="{B63ED973-F9B5-4717-AF58-D2C6910024F4}"/>
              </a:ext>
            </a:extLst>
          </p:cNvPr>
          <p:cNvSpPr txBox="1"/>
          <p:nvPr/>
        </p:nvSpPr>
        <p:spPr>
          <a:xfrm>
            <a:off x="9285825" y="1388935"/>
            <a:ext cx="2404836" cy="2653010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pPr defTabSz="456474">
              <a:lnSpc>
                <a:spcPct val="130000"/>
              </a:lnSpc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。请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在此添加您的文字内容，请在此添加您的文字内容。</a:t>
            </a:r>
          </a:p>
          <a:p>
            <a:pPr defTabSz="456474">
              <a:lnSpc>
                <a:spcPct val="13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456474">
              <a:lnSpc>
                <a:spcPct val="13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1" name="文本框 5">
            <a:extLst>
              <a:ext uri="{FF2B5EF4-FFF2-40B4-BE49-F238E27FC236}">
                <a16:creationId xmlns:a16="http://schemas.microsoft.com/office/drawing/2014/main" xmlns="" id="{59A59C83-DE31-4E1D-9967-60F748350084}"/>
              </a:ext>
            </a:extLst>
          </p:cNvPr>
          <p:cNvSpPr txBox="1"/>
          <p:nvPr/>
        </p:nvSpPr>
        <p:spPr>
          <a:xfrm>
            <a:off x="9285825" y="3730972"/>
            <a:ext cx="2404836" cy="2653010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pPr defTabSz="456474">
              <a:lnSpc>
                <a:spcPct val="130000"/>
              </a:lnSpc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。请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在此添加您的文字内容，请在此添加您的文字内容。</a:t>
            </a:r>
          </a:p>
          <a:p>
            <a:pPr defTabSz="456474">
              <a:lnSpc>
                <a:spcPct val="13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456474">
              <a:lnSpc>
                <a:spcPct val="13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2" name="文本框 5">
            <a:extLst>
              <a:ext uri="{FF2B5EF4-FFF2-40B4-BE49-F238E27FC236}">
                <a16:creationId xmlns:a16="http://schemas.microsoft.com/office/drawing/2014/main" xmlns="" id="{865E0507-7390-4B1B-92E4-27751897C8CE}"/>
              </a:ext>
            </a:extLst>
          </p:cNvPr>
          <p:cNvSpPr txBox="1"/>
          <p:nvPr/>
        </p:nvSpPr>
        <p:spPr>
          <a:xfrm>
            <a:off x="5557014" y="1369984"/>
            <a:ext cx="2404836" cy="2332922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pPr defTabSz="456474">
              <a:lnSpc>
                <a:spcPct val="130000"/>
              </a:lnSpc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。请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在此添加您的文字内容，请在此添加您的文字内容。</a:t>
            </a:r>
          </a:p>
          <a:p>
            <a:pPr defTabSz="456474">
              <a:lnSpc>
                <a:spcPct val="13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3" name="文本框 5">
            <a:extLst>
              <a:ext uri="{FF2B5EF4-FFF2-40B4-BE49-F238E27FC236}">
                <a16:creationId xmlns:a16="http://schemas.microsoft.com/office/drawing/2014/main" xmlns="" id="{137BA85C-6355-4BE8-8039-9167C30B4CA6}"/>
              </a:ext>
            </a:extLst>
          </p:cNvPr>
          <p:cNvSpPr txBox="1"/>
          <p:nvPr/>
        </p:nvSpPr>
        <p:spPr>
          <a:xfrm>
            <a:off x="5557014" y="3712021"/>
            <a:ext cx="2404836" cy="2295476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pPr defTabSz="456474">
              <a:lnSpc>
                <a:spcPct val="130000"/>
              </a:lnSpc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。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请在此添加您的文字内容，请在此添加您的文字内容。</a:t>
            </a:r>
          </a:p>
          <a:p>
            <a:pPr>
              <a:lnSpc>
                <a:spcPct val="130000"/>
              </a:lnSpc>
            </a:pP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71475" y="1013305"/>
            <a:ext cx="3771900" cy="5261467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8" name="TextBox 76">
            <a:extLst>
              <a:ext uri="{FF2B5EF4-FFF2-40B4-BE49-F238E27FC236}">
                <a16:creationId xmlns:a16="http://schemas.microsoft.com/office/drawing/2014/main" xmlns="" id="{013A6900-428E-4D20-B65C-36C240E865CB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xmlns="" id="{0E662B07-9C70-4A24-B198-5ADD50F686C9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xmlns="" id="{DA32519E-1786-4BDE-9D99-285A210EB758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origami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7" grpId="0" animBg="1"/>
      <p:bldP spid="28" grpId="0" animBg="1"/>
      <p:bldP spid="29" grpId="0" animBg="1"/>
      <p:bldP spid="30" grpId="0" animBg="1"/>
      <p:bldP spid="26" grpId="0"/>
      <p:bldP spid="31" grpId="0"/>
      <p:bldP spid="32" grpId="0"/>
      <p:bldP spid="33" grpId="0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2"/>
          <p:cNvCxnSpPr/>
          <p:nvPr/>
        </p:nvCxnSpPr>
        <p:spPr bwMode="auto">
          <a:xfrm>
            <a:off x="6225308" y="2080627"/>
            <a:ext cx="5069036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rgbClr val="BD4E0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" name="Straight Connector 17"/>
          <p:cNvCxnSpPr/>
          <p:nvPr/>
        </p:nvCxnSpPr>
        <p:spPr bwMode="auto">
          <a:xfrm>
            <a:off x="6225308" y="3214459"/>
            <a:ext cx="5069036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" name="Straight Connector 18"/>
          <p:cNvCxnSpPr/>
          <p:nvPr/>
        </p:nvCxnSpPr>
        <p:spPr bwMode="auto">
          <a:xfrm>
            <a:off x="6225308" y="4358503"/>
            <a:ext cx="5069036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" name="Straight Connector 19"/>
          <p:cNvCxnSpPr/>
          <p:nvPr/>
        </p:nvCxnSpPr>
        <p:spPr bwMode="auto">
          <a:xfrm>
            <a:off x="6225308" y="5504033"/>
            <a:ext cx="5069036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" name="Group 1"/>
          <p:cNvGrpSpPr/>
          <p:nvPr/>
        </p:nvGrpSpPr>
        <p:grpSpPr>
          <a:xfrm>
            <a:off x="5779894" y="1629700"/>
            <a:ext cx="4271098" cy="901864"/>
            <a:chOff x="11725004" y="3429000"/>
            <a:chExt cx="7972696" cy="1681940"/>
          </a:xfrm>
          <a:solidFill>
            <a:schemeClr val="accent1"/>
          </a:solidFill>
        </p:grpSpPr>
        <p:sp>
          <p:nvSpPr>
            <p:cNvPr id="7" name="Rounded Rectangle 3"/>
            <p:cNvSpPr/>
            <p:nvPr/>
          </p:nvSpPr>
          <p:spPr bwMode="auto">
            <a:xfrm>
              <a:off x="13220700" y="4095750"/>
              <a:ext cx="6477000" cy="342900"/>
            </a:xfrm>
            <a:prstGeom prst="roundRec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>
              <a:outerShdw dist="254000" sx="1000" sy="1000" algn="tr" rotWithShape="0">
                <a:prstClr val="black"/>
              </a:outerShdw>
            </a:effectLst>
          </p:spPr>
          <p:txBody>
            <a:bodyPr rtlCol="0" anchor="ctr"/>
            <a:lstStyle/>
            <a:p>
              <a:pPr algn="ctr"/>
              <a:endParaRPr lang="en-US" b="1" dirty="0">
                <a:solidFill>
                  <a:srgbClr val="FF0000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8" name="Oval 13"/>
            <p:cNvSpPr/>
            <p:nvPr/>
          </p:nvSpPr>
          <p:spPr bwMode="auto">
            <a:xfrm>
              <a:off x="11725004" y="3429000"/>
              <a:ext cx="1681940" cy="1681940"/>
            </a:xfrm>
            <a:prstGeom prst="ellipse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>
              <a:outerShdw dist="254000" sx="1000" sy="1000" algn="tr" rotWithShape="0">
                <a:prstClr val="black"/>
              </a:outerShdw>
            </a:effectLst>
          </p:spPr>
          <p:txBody>
            <a:bodyPr rtlCol="0" anchor="ctr"/>
            <a:lstStyle/>
            <a:p>
              <a:pPr algn="ctr"/>
              <a:endParaRPr lang="en-US" b="1" dirty="0">
                <a:solidFill>
                  <a:srgbClr val="FF0000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9" name="Group 4"/>
          <p:cNvGrpSpPr/>
          <p:nvPr/>
        </p:nvGrpSpPr>
        <p:grpSpPr>
          <a:xfrm>
            <a:off x="5779895" y="2763531"/>
            <a:ext cx="3597703" cy="901864"/>
            <a:chOff x="11725004" y="5543550"/>
            <a:chExt cx="6715696" cy="1681940"/>
          </a:xfrm>
          <a:solidFill>
            <a:srgbClr val="2399A5"/>
          </a:solidFill>
        </p:grpSpPr>
        <p:sp>
          <p:nvSpPr>
            <p:cNvPr id="10" name="Rounded Rectangle 20"/>
            <p:cNvSpPr/>
            <p:nvPr/>
          </p:nvSpPr>
          <p:spPr bwMode="auto">
            <a:xfrm>
              <a:off x="13220700" y="6213070"/>
              <a:ext cx="5220000" cy="342900"/>
            </a:xfrm>
            <a:prstGeom prst="round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79400" dist="254000" sx="1000" sy="1000" algn="tr" rotWithShape="0">
                <a:prstClr val="black"/>
              </a:outerShdw>
            </a:effectLst>
          </p:spPr>
          <p:txBody>
            <a:bodyPr rtlCol="0" anchor="ctr"/>
            <a:lstStyle/>
            <a:p>
              <a:pPr algn="ctr"/>
              <a:endParaRPr lang="en-US" b="1" dirty="0">
                <a:solidFill>
                  <a:srgbClr val="FF0000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1" name="Oval 14"/>
            <p:cNvSpPr/>
            <p:nvPr/>
          </p:nvSpPr>
          <p:spPr bwMode="auto">
            <a:xfrm>
              <a:off x="11725004" y="5543550"/>
              <a:ext cx="1681940" cy="1681940"/>
            </a:xfrm>
            <a:prstGeom prst="ellips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79400" dist="254000" sx="1000" sy="1000" algn="tr" rotWithShape="0">
                <a:prstClr val="black"/>
              </a:outerShdw>
            </a:effectLst>
          </p:spPr>
          <p:txBody>
            <a:bodyPr rtlCol="0" anchor="ctr"/>
            <a:lstStyle/>
            <a:p>
              <a:pPr algn="ctr"/>
              <a:endParaRPr lang="en-US" b="1" dirty="0">
                <a:solidFill>
                  <a:srgbClr val="FF0000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12" name="Group 5"/>
          <p:cNvGrpSpPr/>
          <p:nvPr/>
        </p:nvGrpSpPr>
        <p:grpSpPr>
          <a:xfrm>
            <a:off x="5779892" y="3907576"/>
            <a:ext cx="4889850" cy="901864"/>
            <a:chOff x="11725004" y="7677150"/>
            <a:chExt cx="9127696" cy="1681940"/>
          </a:xfrm>
          <a:solidFill>
            <a:srgbClr val="76913B"/>
          </a:solidFill>
        </p:grpSpPr>
        <p:sp>
          <p:nvSpPr>
            <p:cNvPr id="13" name="Rounded Rectangle 21"/>
            <p:cNvSpPr/>
            <p:nvPr/>
          </p:nvSpPr>
          <p:spPr bwMode="auto">
            <a:xfrm>
              <a:off x="13220700" y="8346670"/>
              <a:ext cx="7632000" cy="342900"/>
            </a:xfrm>
            <a:prstGeom prst="roundRect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79400" dist="254000" sx="1000" sy="1000" algn="tr" rotWithShape="0">
                <a:prstClr val="black"/>
              </a:outerShdw>
            </a:effectLst>
          </p:spPr>
          <p:txBody>
            <a:bodyPr rtlCol="0" anchor="ctr"/>
            <a:lstStyle/>
            <a:p>
              <a:pPr algn="ctr"/>
              <a:endParaRPr lang="en-US" b="1" dirty="0">
                <a:solidFill>
                  <a:srgbClr val="FF0000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4" name="Oval 15"/>
            <p:cNvSpPr/>
            <p:nvPr/>
          </p:nvSpPr>
          <p:spPr bwMode="auto">
            <a:xfrm>
              <a:off x="11725004" y="7677150"/>
              <a:ext cx="1681940" cy="1681940"/>
            </a:xfrm>
            <a:prstGeom prst="ellipse">
              <a:avLst/>
            </a:prstGeom>
            <a:solidFill>
              <a:schemeClr val="accent3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79400" dist="254000" sx="1000" sy="1000" algn="tr" rotWithShape="0">
                <a:prstClr val="black"/>
              </a:outerShdw>
            </a:effectLst>
          </p:spPr>
          <p:txBody>
            <a:bodyPr rtlCol="0" anchor="ctr"/>
            <a:lstStyle/>
            <a:p>
              <a:pPr algn="ctr"/>
              <a:endParaRPr lang="en-US" b="1" dirty="0">
                <a:solidFill>
                  <a:srgbClr val="FF0000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grpSp>
        <p:nvGrpSpPr>
          <p:cNvPr id="15" name="Group 6"/>
          <p:cNvGrpSpPr/>
          <p:nvPr/>
        </p:nvGrpSpPr>
        <p:grpSpPr>
          <a:xfrm>
            <a:off x="5779889" y="5041403"/>
            <a:ext cx="3964134" cy="901864"/>
            <a:chOff x="11725004" y="9791700"/>
            <a:chExt cx="7399696" cy="1681940"/>
          </a:xfrm>
          <a:solidFill>
            <a:srgbClr val="FFBE3F"/>
          </a:solidFill>
        </p:grpSpPr>
        <p:sp>
          <p:nvSpPr>
            <p:cNvPr id="16" name="Rounded Rectangle 22"/>
            <p:cNvSpPr/>
            <p:nvPr/>
          </p:nvSpPr>
          <p:spPr bwMode="auto">
            <a:xfrm>
              <a:off x="13220700" y="10461220"/>
              <a:ext cx="5904000" cy="342900"/>
            </a:xfrm>
            <a:prstGeom prst="round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79400" dist="254000" sx="1000" sy="1000" algn="tr" rotWithShape="0">
                <a:prstClr val="black"/>
              </a:outerShdw>
            </a:effectLst>
          </p:spPr>
          <p:txBody>
            <a:bodyPr rtlCol="0" anchor="ctr"/>
            <a:lstStyle/>
            <a:p>
              <a:pPr algn="ctr"/>
              <a:endParaRPr lang="en-US" b="1" dirty="0">
                <a:solidFill>
                  <a:srgbClr val="FF0000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  <p:sp>
          <p:nvSpPr>
            <p:cNvPr id="17" name="Oval 16"/>
            <p:cNvSpPr/>
            <p:nvPr/>
          </p:nvSpPr>
          <p:spPr bwMode="auto">
            <a:xfrm>
              <a:off x="11725004" y="9791700"/>
              <a:ext cx="1681940" cy="1681940"/>
            </a:xfrm>
            <a:prstGeom prst="ellips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79400" dist="254000" sx="1000" sy="1000" algn="tr" rotWithShape="0">
                <a:prstClr val="black"/>
              </a:outerShdw>
            </a:effectLst>
          </p:spPr>
          <p:txBody>
            <a:bodyPr rtlCol="0" anchor="ctr"/>
            <a:lstStyle/>
            <a:p>
              <a:pPr algn="ctr"/>
              <a:endParaRPr lang="en-US" b="1" dirty="0">
                <a:solidFill>
                  <a:srgbClr val="FF0000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endParaRPr>
            </a:p>
          </p:txBody>
        </p:sp>
      </p:grpSp>
      <p:sp>
        <p:nvSpPr>
          <p:cNvPr id="18" name="Rectangle 6"/>
          <p:cNvSpPr/>
          <p:nvPr/>
        </p:nvSpPr>
        <p:spPr bwMode="auto">
          <a:xfrm>
            <a:off x="5689529" y="1911417"/>
            <a:ext cx="1081770" cy="3792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140000"/>
              </a:lnSpc>
            </a:pPr>
            <a:r>
              <a:rPr lang="en-US" sz="21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rPr>
              <a:t>78%</a:t>
            </a:r>
            <a:endParaRPr lang="en-US" sz="15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19" name="Rectangle 6"/>
          <p:cNvSpPr/>
          <p:nvPr/>
        </p:nvSpPr>
        <p:spPr bwMode="auto">
          <a:xfrm>
            <a:off x="5689529" y="3045249"/>
            <a:ext cx="1081770" cy="379282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>
            <a:outerShdw blurRad="279400" dist="254000" dir="8100000" algn="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rPr>
              <a:t>58%</a:t>
            </a:r>
          </a:p>
        </p:txBody>
      </p:sp>
      <p:sp>
        <p:nvSpPr>
          <p:cNvPr id="20" name="Rectangle 6"/>
          <p:cNvSpPr/>
          <p:nvPr/>
        </p:nvSpPr>
        <p:spPr bwMode="auto">
          <a:xfrm>
            <a:off x="5689529" y="4189293"/>
            <a:ext cx="1081770" cy="3792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140000"/>
              </a:lnSpc>
            </a:pPr>
            <a:r>
              <a:rPr lang="en-US" sz="21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rPr>
              <a:t>98%</a:t>
            </a:r>
            <a:endParaRPr lang="en-US" sz="15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21" name="Rectangle 6"/>
          <p:cNvSpPr/>
          <p:nvPr/>
        </p:nvSpPr>
        <p:spPr bwMode="auto">
          <a:xfrm>
            <a:off x="5689529" y="5323124"/>
            <a:ext cx="1081770" cy="37928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>
              <a:lnSpc>
                <a:spcPct val="140000"/>
              </a:lnSpc>
            </a:pPr>
            <a:r>
              <a:rPr lang="en-US" sz="21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ea"/>
                <a:sym typeface="FZHei-B01S" panose="02010601030101010101" pitchFamily="2" charset="-122"/>
              </a:rPr>
              <a:t>68%</a:t>
            </a:r>
            <a:endParaRPr lang="en-US" sz="15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grpSp>
        <p:nvGrpSpPr>
          <p:cNvPr id="30" name="Group 121">
            <a:extLst>
              <a:ext uri="{FF2B5EF4-FFF2-40B4-BE49-F238E27FC236}">
                <a16:creationId xmlns:a16="http://schemas.microsoft.com/office/drawing/2014/main" xmlns="" id="{46684B39-22F6-4993-A5A7-55B3F180DDF8}"/>
              </a:ext>
            </a:extLst>
          </p:cNvPr>
          <p:cNvGrpSpPr/>
          <p:nvPr/>
        </p:nvGrpSpPr>
        <p:grpSpPr>
          <a:xfrm>
            <a:off x="1673444" y="1661482"/>
            <a:ext cx="2641665" cy="835327"/>
            <a:chOff x="1313823" y="5004289"/>
            <a:chExt cx="2504827" cy="792058"/>
          </a:xfrm>
        </p:grpSpPr>
        <p:sp>
          <p:nvSpPr>
            <p:cNvPr id="31" name="Text Placeholder 2">
              <a:extLst>
                <a:ext uri="{FF2B5EF4-FFF2-40B4-BE49-F238E27FC236}">
                  <a16:creationId xmlns:a16="http://schemas.microsoft.com/office/drawing/2014/main" xmlns="" id="{86BE0062-E13B-4AED-B5E5-88F5BC1C00AE}"/>
                </a:ext>
              </a:extLst>
            </p:cNvPr>
            <p:cNvSpPr txBox="1"/>
            <p:nvPr/>
          </p:nvSpPr>
          <p:spPr>
            <a:xfrm>
              <a:off x="1313823" y="500428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7" rIns="96435" bIns="48217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32" name="TextBox 115">
              <a:extLst>
                <a:ext uri="{FF2B5EF4-FFF2-40B4-BE49-F238E27FC236}">
                  <a16:creationId xmlns:a16="http://schemas.microsoft.com/office/drawing/2014/main" xmlns="" id="{B33F3A1B-3AFF-4837-B001-044F4242CD23}"/>
                </a:ext>
              </a:extLst>
            </p:cNvPr>
            <p:cNvSpPr txBox="1"/>
            <p:nvPr/>
          </p:nvSpPr>
          <p:spPr>
            <a:xfrm>
              <a:off x="1313823" y="5292082"/>
              <a:ext cx="2504827" cy="504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33" name="Group 121">
            <a:extLst>
              <a:ext uri="{FF2B5EF4-FFF2-40B4-BE49-F238E27FC236}">
                <a16:creationId xmlns:a16="http://schemas.microsoft.com/office/drawing/2014/main" xmlns="" id="{0C27FFCE-6027-44B4-9324-3BAD48E56078}"/>
              </a:ext>
            </a:extLst>
          </p:cNvPr>
          <p:cNvGrpSpPr/>
          <p:nvPr/>
        </p:nvGrpSpPr>
        <p:grpSpPr>
          <a:xfrm>
            <a:off x="1666897" y="2865985"/>
            <a:ext cx="2641665" cy="835327"/>
            <a:chOff x="1313823" y="5004289"/>
            <a:chExt cx="2504827" cy="792058"/>
          </a:xfrm>
        </p:grpSpPr>
        <p:sp>
          <p:nvSpPr>
            <p:cNvPr id="34" name="Text Placeholder 2">
              <a:extLst>
                <a:ext uri="{FF2B5EF4-FFF2-40B4-BE49-F238E27FC236}">
                  <a16:creationId xmlns:a16="http://schemas.microsoft.com/office/drawing/2014/main" xmlns="" id="{703327D3-D1B3-45BB-829D-8A0789F77BB2}"/>
                </a:ext>
              </a:extLst>
            </p:cNvPr>
            <p:cNvSpPr txBox="1"/>
            <p:nvPr/>
          </p:nvSpPr>
          <p:spPr>
            <a:xfrm>
              <a:off x="1313823" y="500428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7" rIns="96435" bIns="48217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35" name="TextBox 115">
              <a:extLst>
                <a:ext uri="{FF2B5EF4-FFF2-40B4-BE49-F238E27FC236}">
                  <a16:creationId xmlns:a16="http://schemas.microsoft.com/office/drawing/2014/main" xmlns="" id="{ED36D13D-43A8-462E-82DE-6DF4CE1D6984}"/>
                </a:ext>
              </a:extLst>
            </p:cNvPr>
            <p:cNvSpPr txBox="1"/>
            <p:nvPr/>
          </p:nvSpPr>
          <p:spPr>
            <a:xfrm>
              <a:off x="1313823" y="5292082"/>
              <a:ext cx="2504827" cy="504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36" name="Group 121">
            <a:extLst>
              <a:ext uri="{FF2B5EF4-FFF2-40B4-BE49-F238E27FC236}">
                <a16:creationId xmlns:a16="http://schemas.microsoft.com/office/drawing/2014/main" xmlns="" id="{0B3EBA1B-C403-4D0E-A26E-87AEF83FAADE}"/>
              </a:ext>
            </a:extLst>
          </p:cNvPr>
          <p:cNvGrpSpPr/>
          <p:nvPr/>
        </p:nvGrpSpPr>
        <p:grpSpPr>
          <a:xfrm>
            <a:off x="1639469" y="4043780"/>
            <a:ext cx="2641665" cy="835327"/>
            <a:chOff x="1313823" y="5004289"/>
            <a:chExt cx="2504827" cy="792058"/>
          </a:xfrm>
        </p:grpSpPr>
        <p:sp>
          <p:nvSpPr>
            <p:cNvPr id="37" name="Text Placeholder 2">
              <a:extLst>
                <a:ext uri="{FF2B5EF4-FFF2-40B4-BE49-F238E27FC236}">
                  <a16:creationId xmlns:a16="http://schemas.microsoft.com/office/drawing/2014/main" xmlns="" id="{CFD747C4-1288-400C-B4C2-6DFC2B1831C7}"/>
                </a:ext>
              </a:extLst>
            </p:cNvPr>
            <p:cNvSpPr txBox="1"/>
            <p:nvPr/>
          </p:nvSpPr>
          <p:spPr>
            <a:xfrm>
              <a:off x="1313823" y="500428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7" rIns="96435" bIns="48217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38" name="TextBox 115">
              <a:extLst>
                <a:ext uri="{FF2B5EF4-FFF2-40B4-BE49-F238E27FC236}">
                  <a16:creationId xmlns:a16="http://schemas.microsoft.com/office/drawing/2014/main" xmlns="" id="{C8D0F906-F0FB-4693-8223-CE88AE09C200}"/>
                </a:ext>
              </a:extLst>
            </p:cNvPr>
            <p:cNvSpPr txBox="1"/>
            <p:nvPr/>
          </p:nvSpPr>
          <p:spPr>
            <a:xfrm>
              <a:off x="1313823" y="5292082"/>
              <a:ext cx="2504827" cy="504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grpSp>
        <p:nvGrpSpPr>
          <p:cNvPr id="39" name="Group 121">
            <a:extLst>
              <a:ext uri="{FF2B5EF4-FFF2-40B4-BE49-F238E27FC236}">
                <a16:creationId xmlns:a16="http://schemas.microsoft.com/office/drawing/2014/main" xmlns="" id="{A9C1653E-876F-48FA-AEEE-17B2868DE725}"/>
              </a:ext>
            </a:extLst>
          </p:cNvPr>
          <p:cNvGrpSpPr/>
          <p:nvPr/>
        </p:nvGrpSpPr>
        <p:grpSpPr>
          <a:xfrm>
            <a:off x="1587903" y="5194660"/>
            <a:ext cx="2641665" cy="835327"/>
            <a:chOff x="1313823" y="5004289"/>
            <a:chExt cx="2504827" cy="792058"/>
          </a:xfrm>
        </p:grpSpPr>
        <p:sp>
          <p:nvSpPr>
            <p:cNvPr id="40" name="Text Placeholder 2">
              <a:extLst>
                <a:ext uri="{FF2B5EF4-FFF2-40B4-BE49-F238E27FC236}">
                  <a16:creationId xmlns:a16="http://schemas.microsoft.com/office/drawing/2014/main" xmlns="" id="{9A1E77A0-3163-41AE-B019-CCAB0829D7C5}"/>
                </a:ext>
              </a:extLst>
            </p:cNvPr>
            <p:cNvSpPr txBox="1"/>
            <p:nvPr/>
          </p:nvSpPr>
          <p:spPr>
            <a:xfrm>
              <a:off x="1313823" y="500428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7" rIns="96435" bIns="48217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 defTabSz="913765">
                <a:spcBef>
                  <a:spcPct val="0"/>
                </a:spcBef>
                <a:defRPr/>
              </a:pPr>
              <a:r>
                <a:rPr lang="zh-CN" altLang="en-US" sz="2000" b="1" dirty="0">
                  <a:solidFill>
                    <a:schemeClr val="bg2">
                      <a:lumMod val="1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标题文本预设</a:t>
              </a:r>
            </a:p>
          </p:txBody>
        </p:sp>
        <p:sp>
          <p:nvSpPr>
            <p:cNvPr id="41" name="TextBox 115">
              <a:extLst>
                <a:ext uri="{FF2B5EF4-FFF2-40B4-BE49-F238E27FC236}">
                  <a16:creationId xmlns:a16="http://schemas.microsoft.com/office/drawing/2014/main" xmlns="" id="{0458084E-870C-4FAA-84A6-09C2FA36C346}"/>
                </a:ext>
              </a:extLst>
            </p:cNvPr>
            <p:cNvSpPr txBox="1"/>
            <p:nvPr/>
          </p:nvSpPr>
          <p:spPr>
            <a:xfrm>
              <a:off x="1313823" y="5292082"/>
              <a:ext cx="2504827" cy="504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请在此添加您的文字内容，请在此添加您的文字内容。</a:t>
              </a:r>
            </a:p>
          </p:txBody>
        </p:sp>
      </p:grpSp>
      <p:sp>
        <p:nvSpPr>
          <p:cNvPr id="43" name="TextBox 76">
            <a:extLst>
              <a:ext uri="{FF2B5EF4-FFF2-40B4-BE49-F238E27FC236}">
                <a16:creationId xmlns:a16="http://schemas.microsoft.com/office/drawing/2014/main" xmlns="" id="{F34BA6F0-6900-44A0-BF1A-6D26E0956196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xmlns="" id="{5C3B0B78-3B67-4277-8577-8584B186D817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xmlns="" id="{8095DEB2-38FF-4B25-9F5B-52FC234EE77E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4346" y="-2669654"/>
            <a:ext cx="6863308" cy="121920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4315D127-36B2-4C86-9B76-4ABDEDAB3FC0}"/>
              </a:ext>
            </a:extLst>
          </p:cNvPr>
          <p:cNvSpPr/>
          <p:nvPr/>
        </p:nvSpPr>
        <p:spPr>
          <a:xfrm>
            <a:off x="0" y="0"/>
            <a:ext cx="12214373" cy="6858000"/>
          </a:xfrm>
          <a:prstGeom prst="rect">
            <a:avLst/>
          </a:prstGeom>
          <a:solidFill>
            <a:srgbClr val="100C09">
              <a:alpha val="45000"/>
            </a:srgbClr>
          </a:solidFill>
          <a:ln>
            <a:solidFill>
              <a:srgbClr val="8B8A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" name="任意多边形 17"/>
          <p:cNvSpPr/>
          <p:nvPr/>
        </p:nvSpPr>
        <p:spPr>
          <a:xfrm>
            <a:off x="0" y="0"/>
            <a:ext cx="4342130" cy="6858000"/>
          </a:xfrm>
          <a:custGeom>
            <a:avLst/>
            <a:gdLst>
              <a:gd name="connsiteX0" fmla="*/ 0 w 4342283"/>
              <a:gd name="connsiteY0" fmla="*/ 0 h 6858000"/>
              <a:gd name="connsiteX1" fmla="*/ 2633189 w 4342283"/>
              <a:gd name="connsiteY1" fmla="*/ 0 h 6858000"/>
              <a:gd name="connsiteX2" fmla="*/ 2767776 w 4342283"/>
              <a:gd name="connsiteY2" fmla="*/ 100643 h 6858000"/>
              <a:gd name="connsiteX3" fmla="*/ 4342283 w 4342283"/>
              <a:gd name="connsiteY3" fmla="*/ 3439314 h 6858000"/>
              <a:gd name="connsiteX4" fmla="*/ 2767776 w 4342283"/>
              <a:gd name="connsiteY4" fmla="*/ 6777986 h 6858000"/>
              <a:gd name="connsiteX5" fmla="*/ 2660774 w 4342283"/>
              <a:gd name="connsiteY5" fmla="*/ 6858000 h 6858000"/>
              <a:gd name="connsiteX6" fmla="*/ 0 w 434228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2283" h="6858000">
                <a:moveTo>
                  <a:pt x="0" y="0"/>
                </a:moveTo>
                <a:lnTo>
                  <a:pt x="2633189" y="0"/>
                </a:lnTo>
                <a:lnTo>
                  <a:pt x="2767776" y="100643"/>
                </a:lnTo>
                <a:cubicBezTo>
                  <a:pt x="3729367" y="894218"/>
                  <a:pt x="4342283" y="2095189"/>
                  <a:pt x="4342283" y="3439314"/>
                </a:cubicBezTo>
                <a:cubicBezTo>
                  <a:pt x="4342283" y="4783440"/>
                  <a:pt x="3729367" y="5984410"/>
                  <a:pt x="2767776" y="6777986"/>
                </a:cubicBezTo>
                <a:lnTo>
                  <a:pt x="2660774" y="6858000"/>
                </a:lnTo>
                <a:lnTo>
                  <a:pt x="0" y="6858000"/>
                </a:lnTo>
                <a:close/>
              </a:path>
            </a:pathLst>
          </a:custGeom>
          <a:blipFill rotWithShape="1">
            <a:blip r:embed="rId6"/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charset="0"/>
              <a:ea typeface="方正黑体简体" panose="03000509000000000000" pitchFamily="65" charset="-122"/>
              <a:cs typeface="+mn-ea"/>
              <a:sym typeface="Calibri" panose="020F050202020403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88638" y="1455971"/>
            <a:ext cx="3824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9600" b="1" smtClean="0">
                <a:solidFill>
                  <a:schemeClr val="bg1"/>
                </a:solidFill>
                <a:latin typeface="Arial" panose="020B0604020202020204" pitchFamily="34" charset="0"/>
                <a:ea typeface="方正黑体简体" panose="03000509000000000000" pitchFamily="65" charset="-122"/>
                <a:cs typeface="Arial" panose="020B0604020202020204" pitchFamily="34" charset="0"/>
                <a:sym typeface="Calibri" panose="020F0502020204030204" charset="0"/>
              </a:rPr>
              <a:t>202X</a:t>
            </a:r>
            <a:endParaRPr lang="en-US" altLang="zh-CN" sz="9600" b="1" dirty="0">
              <a:solidFill>
                <a:schemeClr val="bg1"/>
              </a:solidFill>
              <a:latin typeface="Arial" panose="020B0604020202020204" pitchFamily="34" charset="0"/>
              <a:ea typeface="方正黑体简体" panose="03000509000000000000" pitchFamily="65" charset="-122"/>
              <a:cs typeface="Arial" panose="020B0604020202020204" pitchFamily="34" charset="0"/>
              <a:sym typeface="Calibri" panose="020F050202020403020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957825" y="2021136"/>
            <a:ext cx="234175" cy="1995772"/>
          </a:xfrm>
          <a:prstGeom prst="rect">
            <a:avLst/>
          </a:prstGeom>
          <a:gradFill>
            <a:gsLst>
              <a:gs pos="0">
                <a:srgbClr val="18969C"/>
              </a:gs>
              <a:gs pos="100000">
                <a:srgbClr val="26CC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charset="0"/>
              <a:ea typeface="方正黑体简体" panose="03000509000000000000" pitchFamily="65" charset="-122"/>
              <a:cs typeface="+mn-ea"/>
              <a:sym typeface="Calibri" panose="020F0502020204030204" charset="0"/>
            </a:endParaRPr>
          </a:p>
        </p:txBody>
      </p:sp>
      <p:sp>
        <p:nvSpPr>
          <p:cNvPr id="12" name="圆: 空心 11"/>
          <p:cNvSpPr/>
          <p:nvPr/>
        </p:nvSpPr>
        <p:spPr>
          <a:xfrm rot="17039048">
            <a:off x="3103129" y="3984432"/>
            <a:ext cx="2873568" cy="2873568"/>
          </a:xfrm>
          <a:prstGeom prst="donut">
            <a:avLst>
              <a:gd name="adj" fmla="val 22508"/>
            </a:avLst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sp>
        <p:nvSpPr>
          <p:cNvPr id="13" name="流程图: 接点 12"/>
          <p:cNvSpPr/>
          <p:nvPr/>
        </p:nvSpPr>
        <p:spPr>
          <a:xfrm>
            <a:off x="1637656" y="177905"/>
            <a:ext cx="883742" cy="883742"/>
          </a:xfrm>
          <a:prstGeom prst="flowChartConnector">
            <a:avLst/>
          </a:prstGeom>
          <a:gradFill>
            <a:gsLst>
              <a:gs pos="0">
                <a:srgbClr val="18969C"/>
              </a:gs>
              <a:gs pos="100000">
                <a:srgbClr val="26CC99"/>
              </a:gs>
            </a:gsLst>
            <a:lin ang="0" scaled="0"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charset="0"/>
              <a:ea typeface="方正黑体简体" panose="03000509000000000000" pitchFamily="65" charset="-122"/>
              <a:cs typeface="+mn-ea"/>
              <a:sym typeface="Calibri" panose="020F0502020204030204" charset="0"/>
            </a:endParaRPr>
          </a:p>
        </p:txBody>
      </p:sp>
      <p:sp>
        <p:nvSpPr>
          <p:cNvPr id="14" name="圆: 空心 13"/>
          <p:cNvSpPr/>
          <p:nvPr/>
        </p:nvSpPr>
        <p:spPr>
          <a:xfrm>
            <a:off x="4626273" y="1573651"/>
            <a:ext cx="914327" cy="914327"/>
          </a:xfrm>
          <a:prstGeom prst="donu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273815" y="2983525"/>
            <a:ext cx="61283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dirty="0" smtClean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Calibri" panose="020F0502020204030204" charset="0"/>
              </a:rPr>
              <a:t>感谢</a:t>
            </a:r>
            <a:r>
              <a:rPr lang="zh-CN" altLang="en-US" sz="6600" dirty="0">
                <a:solidFill>
                  <a:schemeClr val="bg1"/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sym typeface="Calibri" panose="020F0502020204030204" charset="0"/>
              </a:rPr>
              <a:t>您的观看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273815" y="3723074"/>
            <a:ext cx="5031134" cy="1054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Lorem ipsum dolor sit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amet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,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consectetur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adipiscing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elit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.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Pellentesque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aliquet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,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sapien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eget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porta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porttitor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,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nibh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lacus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eget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egestas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suscipit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. In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hac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habitasse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 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platea</a:t>
            </a:r>
          </a:p>
        </p:txBody>
      </p:sp>
      <p:pic>
        <p:nvPicPr>
          <p:cNvPr id="7" name="背景音乐01 (2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867249" y="10616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572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366100" y="-2366101"/>
            <a:ext cx="7459799" cy="12192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A2CCD294-1BD3-4DF4-9251-8404851EDDD7}"/>
              </a:ext>
            </a:extLst>
          </p:cNvPr>
          <p:cNvSpPr/>
          <p:nvPr/>
        </p:nvSpPr>
        <p:spPr>
          <a:xfrm>
            <a:off x="0" y="0"/>
            <a:ext cx="12192000" cy="7459800"/>
          </a:xfrm>
          <a:prstGeom prst="rect">
            <a:avLst/>
          </a:prstGeom>
          <a:solidFill>
            <a:srgbClr val="100C09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927718" y="1702109"/>
            <a:ext cx="4063382" cy="4063382"/>
            <a:chOff x="2477118" y="1168709"/>
            <a:chExt cx="4063382" cy="4063382"/>
          </a:xfrm>
        </p:grpSpPr>
        <p:sp>
          <p:nvSpPr>
            <p:cNvPr id="4" name="流程图: 接点 3"/>
            <p:cNvSpPr/>
            <p:nvPr/>
          </p:nvSpPr>
          <p:spPr>
            <a:xfrm>
              <a:off x="2477118" y="1168709"/>
              <a:ext cx="4063382" cy="4063382"/>
            </a:xfrm>
            <a:prstGeom prst="flowChartConnector">
              <a:avLst/>
            </a:prstGeom>
            <a:blipFill rotWithShape="1">
              <a:blip r:embed="rId4"/>
              <a:stretch>
                <a:fillRect/>
              </a:stretch>
            </a:blip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" name="流程图: 接点 1"/>
            <p:cNvSpPr/>
            <p:nvPr/>
          </p:nvSpPr>
          <p:spPr>
            <a:xfrm>
              <a:off x="2769218" y="1460809"/>
              <a:ext cx="3479182" cy="3479182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858592" y="1327987"/>
            <a:ext cx="42434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rPr>
              <a:t>1</a:t>
            </a:r>
          </a:p>
        </p:txBody>
      </p:sp>
      <p:sp>
        <p:nvSpPr>
          <p:cNvPr id="9" name="任意多边形 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3879027" y="3461951"/>
            <a:ext cx="4433945" cy="670242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12700" cap="flat" cmpd="sng" algn="ctr">
            <a:gradFill>
              <a:gsLst>
                <a:gs pos="0">
                  <a:srgbClr val="FF706A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Rectangle 161"/>
          <p:cNvSpPr>
            <a:spLocks noChangeArrowheads="1"/>
          </p:cNvSpPr>
          <p:nvPr/>
        </p:nvSpPr>
        <p:spPr bwMode="auto">
          <a:xfrm>
            <a:off x="6431121" y="2213189"/>
            <a:ext cx="420624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3" name="Rectangle 15"/>
          <p:cNvSpPr/>
          <p:nvPr/>
        </p:nvSpPr>
        <p:spPr>
          <a:xfrm>
            <a:off x="6431121" y="3412476"/>
            <a:ext cx="5031134" cy="1054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Lorem ipsum dolor sit amet, consectetur adipiscing elit. Pellentesque aliquet, sapien eget porta porttitor, nibh lacus eget egestas suscipit. In hac habitasse platea</a:t>
            </a:r>
          </a:p>
        </p:txBody>
      </p:sp>
      <p:sp>
        <p:nvSpPr>
          <p:cNvPr id="16" name="圆: 空心 15"/>
          <p:cNvSpPr/>
          <p:nvPr/>
        </p:nvSpPr>
        <p:spPr>
          <a:xfrm>
            <a:off x="11001375" y="-796062"/>
            <a:ext cx="2135907" cy="2135907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6593046" y="3197854"/>
            <a:ext cx="10668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: 空心 15"/>
          <p:cNvSpPr/>
          <p:nvPr/>
        </p:nvSpPr>
        <p:spPr>
          <a:xfrm>
            <a:off x="556924" y="648405"/>
            <a:ext cx="982281" cy="982281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sp>
        <p:nvSpPr>
          <p:cNvPr id="21" name="圆: 空心 15"/>
          <p:cNvSpPr/>
          <p:nvPr/>
        </p:nvSpPr>
        <p:spPr>
          <a:xfrm>
            <a:off x="275886" y="5765491"/>
            <a:ext cx="405303" cy="405303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969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3000">
        <p14:doors dir="ver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9005 L 0 -3.7037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1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bldLvl="0" animBg="1"/>
      <p:bldP spid="10" grpId="0" build="allAtOnce"/>
      <p:bldP spid="10" grpId="1" build="allAtOnce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1512715" y="3222626"/>
            <a:ext cx="9138005" cy="1098551"/>
            <a:chOff x="1511061" y="3222399"/>
            <a:chExt cx="9141307" cy="1098869"/>
          </a:xfrm>
        </p:grpSpPr>
        <p:sp>
          <p:nvSpPr>
            <p:cNvPr id="8" name="Shape 2729"/>
            <p:cNvSpPr/>
            <p:nvPr/>
          </p:nvSpPr>
          <p:spPr>
            <a:xfrm>
              <a:off x="1511061" y="3222399"/>
              <a:ext cx="2148001" cy="1098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accent1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50784" tIns="50784" rIns="50784" bIns="50784" anchor="ctr"/>
            <a:lstStyle/>
            <a:p>
              <a:pPr defTabSz="91408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199">
                <a:solidFill>
                  <a:srgbClr val="FFFFFF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Helvetica Light"/>
                <a:sym typeface="FZHei-B01S" panose="02010601030101010101" pitchFamily="2" charset="-122"/>
              </a:endParaRPr>
            </a:p>
          </p:txBody>
        </p:sp>
        <p:sp>
          <p:nvSpPr>
            <p:cNvPr id="9" name="Shape 2730"/>
            <p:cNvSpPr/>
            <p:nvPr/>
          </p:nvSpPr>
          <p:spPr>
            <a:xfrm>
              <a:off x="3846397" y="3222399"/>
              <a:ext cx="2148000" cy="1098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accent2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50784" tIns="50784" rIns="50784" bIns="50784" anchor="ctr"/>
            <a:lstStyle/>
            <a:p>
              <a:pPr defTabSz="91408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199">
                <a:solidFill>
                  <a:srgbClr val="FFFFFF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Helvetica Light"/>
                <a:sym typeface="FZHei-B01S" panose="02010601030101010101" pitchFamily="2" charset="-122"/>
              </a:endParaRPr>
            </a:p>
          </p:txBody>
        </p:sp>
        <p:sp>
          <p:nvSpPr>
            <p:cNvPr id="10" name="Shape 2731"/>
            <p:cNvSpPr/>
            <p:nvPr/>
          </p:nvSpPr>
          <p:spPr>
            <a:xfrm>
              <a:off x="6181732" y="3222399"/>
              <a:ext cx="2146413" cy="1098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accent4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50784" tIns="50784" rIns="50784" bIns="50784" anchor="ctr"/>
            <a:lstStyle/>
            <a:p>
              <a:pPr defTabSz="91408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199">
                <a:solidFill>
                  <a:srgbClr val="FFFFFF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Helvetica Light"/>
                <a:sym typeface="FZHei-B01S" panose="02010601030101010101" pitchFamily="2" charset="-122"/>
              </a:endParaRPr>
            </a:p>
          </p:txBody>
        </p:sp>
        <p:sp>
          <p:nvSpPr>
            <p:cNvPr id="11" name="Shape 2732"/>
            <p:cNvSpPr/>
            <p:nvPr/>
          </p:nvSpPr>
          <p:spPr>
            <a:xfrm>
              <a:off x="8504368" y="3222399"/>
              <a:ext cx="2148000" cy="1098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accent3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50784" tIns="50784" rIns="50784" bIns="50784" anchor="ctr"/>
            <a:lstStyle/>
            <a:p>
              <a:pPr defTabSz="91408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199">
                <a:solidFill>
                  <a:srgbClr val="FFFFFF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Helvetica Light"/>
                <a:sym typeface="FZHei-B01S" panose="02010601030101010101" pitchFamily="2" charset="-122"/>
              </a:endParaRPr>
            </a:p>
          </p:txBody>
        </p:sp>
        <p:sp>
          <p:nvSpPr>
            <p:cNvPr id="12" name="Shape 2733"/>
            <p:cNvSpPr/>
            <p:nvPr/>
          </p:nvSpPr>
          <p:spPr>
            <a:xfrm>
              <a:off x="2908135" y="3622565"/>
              <a:ext cx="1701890" cy="285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5">
                <a:alpha val="50000"/>
              </a:schemeClr>
            </a:solidFill>
            <a:ln w="63500">
              <a:solidFill>
                <a:srgbClr val="FFFFFF">
                  <a:alpha val="5000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defTabSz="91408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199">
                <a:solidFill>
                  <a:srgbClr val="FFFFFF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Helvetica Light"/>
                <a:sym typeface="FZHei-B01S" panose="02010601030101010101" pitchFamily="2" charset="-122"/>
              </a:endParaRPr>
            </a:p>
          </p:txBody>
        </p:sp>
        <p:sp>
          <p:nvSpPr>
            <p:cNvPr id="13" name="Shape 2734"/>
            <p:cNvSpPr/>
            <p:nvPr/>
          </p:nvSpPr>
          <p:spPr>
            <a:xfrm>
              <a:off x="5241883" y="3622565"/>
              <a:ext cx="1703478" cy="285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rgbClr val="64A797"/>
            </a:solidFill>
            <a:ln w="63500">
              <a:solidFill>
                <a:srgbClr val="FFFFFF">
                  <a:alpha val="5000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defTabSz="91408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199">
                <a:solidFill>
                  <a:srgbClr val="FFFFFF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Helvetica Light"/>
                <a:sym typeface="FZHei-B01S" panose="02010601030101010101" pitchFamily="2" charset="-122"/>
              </a:endParaRPr>
            </a:p>
          </p:txBody>
        </p:sp>
        <p:sp>
          <p:nvSpPr>
            <p:cNvPr id="14" name="Shape 2735"/>
            <p:cNvSpPr/>
            <p:nvPr/>
          </p:nvSpPr>
          <p:spPr>
            <a:xfrm>
              <a:off x="7566105" y="3622565"/>
              <a:ext cx="1703478" cy="285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5">
                <a:alpha val="50000"/>
              </a:schemeClr>
            </a:solidFill>
            <a:ln w="63500">
              <a:solidFill>
                <a:srgbClr val="FFFFFF">
                  <a:alpha val="5000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defTabSz="91408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199">
                <a:solidFill>
                  <a:srgbClr val="FFFFFF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Helvetica Light"/>
                <a:sym typeface="FZHei-B01S" panose="02010601030101010101" pitchFamily="2" charset="-122"/>
              </a:endParaRPr>
            </a:p>
          </p:txBody>
        </p:sp>
      </p:grpSp>
      <p:grpSp>
        <p:nvGrpSpPr>
          <p:cNvPr id="35" name="Group 34"/>
          <p:cNvGrpSpPr>
            <a:grpSpLocks/>
          </p:cNvGrpSpPr>
          <p:nvPr/>
        </p:nvGrpSpPr>
        <p:grpSpPr bwMode="auto">
          <a:xfrm>
            <a:off x="1393690" y="1843083"/>
            <a:ext cx="2372580" cy="1361382"/>
            <a:chOff x="5408083" y="2933595"/>
            <a:chExt cx="2372955" cy="1361866"/>
          </a:xfrm>
        </p:grpSpPr>
        <p:sp>
          <p:nvSpPr>
            <p:cNvPr id="36" name="TextBox 35"/>
            <p:cNvSpPr txBox="1"/>
            <p:nvPr/>
          </p:nvSpPr>
          <p:spPr>
            <a:xfrm>
              <a:off x="6290644" y="2933595"/>
              <a:ext cx="595130" cy="3386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914080">
                <a:defRPr/>
              </a:pPr>
              <a:r>
                <a:rPr lang="zh-CN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Clear Sans" panose="020B0503030202020304" pitchFamily="34" charset="0"/>
                  <a:sym typeface="FZHei-B01S" panose="02010601030101010101" pitchFamily="2" charset="-122"/>
                </a:rPr>
                <a:t>标题</a:t>
              </a: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Clear Sans" panose="020B0503030202020304" pitchFamily="34" charset="0"/>
                <a:sym typeface="FZHei-B01S" panose="02010601030101010101" pitchFamily="2" charset="-122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408083" y="3217860"/>
              <a:ext cx="2372955" cy="1077601"/>
            </a:xfrm>
            <a:prstGeom prst="rect">
              <a:avLst/>
            </a:prstGeom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defTabSz="1450469">
                <a:defRPr/>
              </a:pP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Open Sans" panose="020B0606030504020204" pitchFamily="34" charset="0"/>
                <a:sym typeface="FZHei-B01S" panose="02010601030101010101" pitchFamily="2" charset="-122"/>
              </a:endParaRPr>
            </a:p>
            <a:p>
              <a:pPr algn="ctr" defTabSz="1450469">
                <a:defRPr/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</a:t>
              </a:r>
              <a:r>
                <a:rPr lang="zh-CN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，</a:t>
              </a: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 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Open Sans" panose="020B0606030504020204" pitchFamily="34" charset="0"/>
                <a:sym typeface="FZHei-B01S" panose="02010601030101010101" pitchFamily="2" charset="-122"/>
              </a:endParaRPr>
            </a:p>
          </p:txBody>
        </p:sp>
      </p:grpSp>
      <p:grpSp>
        <p:nvGrpSpPr>
          <p:cNvPr id="38" name="Group 37"/>
          <p:cNvGrpSpPr>
            <a:grpSpLocks/>
          </p:cNvGrpSpPr>
          <p:nvPr/>
        </p:nvGrpSpPr>
        <p:grpSpPr bwMode="auto">
          <a:xfrm>
            <a:off x="3729770" y="1843083"/>
            <a:ext cx="2372580" cy="1361382"/>
            <a:chOff x="5408083" y="2933595"/>
            <a:chExt cx="2372955" cy="1361866"/>
          </a:xfrm>
        </p:grpSpPr>
        <p:sp>
          <p:nvSpPr>
            <p:cNvPr id="39" name="TextBox 38"/>
            <p:cNvSpPr txBox="1"/>
            <p:nvPr/>
          </p:nvSpPr>
          <p:spPr>
            <a:xfrm>
              <a:off x="6289852" y="2933595"/>
              <a:ext cx="595129" cy="3386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914080">
                <a:defRPr/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Clear Sans" panose="020B0503030202020304" pitchFamily="34" charset="0"/>
                  <a:sym typeface="FZHei-B01S" panose="02010601030101010101" pitchFamily="2" charset="-122"/>
                </a:rPr>
                <a:t>标题</a:t>
              </a:r>
              <a:endPara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Clear Sans" panose="020B0503030202020304" pitchFamily="34" charset="0"/>
                <a:sym typeface="FZHei-B01S" panose="02010601030101010101" pitchFamily="2" charset="-122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408083" y="3217860"/>
              <a:ext cx="2372955" cy="1077601"/>
            </a:xfrm>
            <a:prstGeom prst="rect">
              <a:avLst/>
            </a:prstGeom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defTabSz="1450469">
                <a:defRPr/>
              </a:pP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Open Sans" panose="020B0606030504020204" pitchFamily="34" charset="0"/>
                <a:sym typeface="FZHei-B01S" panose="02010601030101010101" pitchFamily="2" charset="-122"/>
              </a:endParaRPr>
            </a:p>
            <a:p>
              <a:pPr algn="ctr" defTabSz="1450469">
                <a:defRPr/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</a:t>
              </a:r>
              <a:r>
                <a:rPr lang="zh-CN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，</a:t>
              </a: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 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Open Sans" panose="020B0606030504020204" pitchFamily="34" charset="0"/>
                <a:sym typeface="FZHei-B01S" panose="02010601030101010101" pitchFamily="2" charset="-122"/>
              </a:endParaRPr>
            </a:p>
          </p:txBody>
        </p:sp>
      </p:grpSp>
      <p:grpSp>
        <p:nvGrpSpPr>
          <p:cNvPr id="41" name="Group 40"/>
          <p:cNvGrpSpPr>
            <a:grpSpLocks/>
          </p:cNvGrpSpPr>
          <p:nvPr/>
        </p:nvGrpSpPr>
        <p:grpSpPr bwMode="auto">
          <a:xfrm>
            <a:off x="6069022" y="1843083"/>
            <a:ext cx="2370993" cy="1361382"/>
            <a:chOff x="5408083" y="2933595"/>
            <a:chExt cx="2372955" cy="1361866"/>
          </a:xfrm>
        </p:grpSpPr>
        <p:sp>
          <p:nvSpPr>
            <p:cNvPr id="42" name="TextBox 41"/>
            <p:cNvSpPr txBox="1"/>
            <p:nvPr/>
          </p:nvSpPr>
          <p:spPr>
            <a:xfrm>
              <a:off x="6290446" y="2933595"/>
              <a:ext cx="595527" cy="3386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914080">
                <a:defRPr/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Clear Sans" panose="020B0503030202020304" pitchFamily="34" charset="0"/>
                  <a:sym typeface="FZHei-B01S" panose="02010601030101010101" pitchFamily="2" charset="-122"/>
                </a:rPr>
                <a:t>标题</a:t>
              </a:r>
              <a:endPara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Clear Sans" panose="020B0503030202020304" pitchFamily="34" charset="0"/>
                <a:sym typeface="FZHei-B01S" panose="02010601030101010101" pitchFamily="2" charset="-122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408083" y="3217860"/>
              <a:ext cx="2372955" cy="1077601"/>
            </a:xfrm>
            <a:prstGeom prst="rect">
              <a:avLst/>
            </a:prstGeom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defTabSz="1450469">
                <a:defRPr/>
              </a:pP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Open Sans" panose="020B0606030504020204" pitchFamily="34" charset="0"/>
                <a:sym typeface="FZHei-B01S" panose="02010601030101010101" pitchFamily="2" charset="-122"/>
              </a:endParaRPr>
            </a:p>
            <a:p>
              <a:pPr algn="ctr" defTabSz="1450469">
                <a:defRPr/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</a:t>
              </a:r>
              <a:r>
                <a:rPr lang="zh-CN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，</a:t>
              </a: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 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Open Sans" panose="020B0606030504020204" pitchFamily="34" charset="0"/>
                <a:sym typeface="FZHei-B01S" panose="02010601030101010101" pitchFamily="2" charset="-122"/>
              </a:endParaRPr>
            </a:p>
          </p:txBody>
        </p:sp>
      </p:grpSp>
      <p:grpSp>
        <p:nvGrpSpPr>
          <p:cNvPr id="44" name="Group 43"/>
          <p:cNvGrpSpPr>
            <a:grpSpLocks/>
          </p:cNvGrpSpPr>
          <p:nvPr/>
        </p:nvGrpSpPr>
        <p:grpSpPr bwMode="auto">
          <a:xfrm>
            <a:off x="8390818" y="1843083"/>
            <a:ext cx="2372581" cy="1361382"/>
            <a:chOff x="5408083" y="2933595"/>
            <a:chExt cx="2372955" cy="1361866"/>
          </a:xfrm>
        </p:grpSpPr>
        <p:sp>
          <p:nvSpPr>
            <p:cNvPr id="45" name="TextBox 44"/>
            <p:cNvSpPr txBox="1"/>
            <p:nvPr/>
          </p:nvSpPr>
          <p:spPr>
            <a:xfrm>
              <a:off x="6289854" y="2933595"/>
              <a:ext cx="595129" cy="33867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914080">
                <a:defRPr/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cs typeface="Clear Sans" panose="020B0503030202020304" pitchFamily="34" charset="0"/>
                  <a:sym typeface="FZHei-B01S" panose="02010601030101010101" pitchFamily="2" charset="-122"/>
                </a:rPr>
                <a:t>标题</a:t>
              </a:r>
              <a:endParaRPr lang="en-US" altLang="zh-CN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Clear Sans" panose="020B0503030202020304" pitchFamily="34" charset="0"/>
                <a:sym typeface="FZHei-B01S" panose="02010601030101010101" pitchFamily="2" charset="-122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408083" y="3217860"/>
              <a:ext cx="2372955" cy="1077601"/>
            </a:xfrm>
            <a:prstGeom prst="rect">
              <a:avLst/>
            </a:prstGeom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ctr" defTabSz="1450469">
                <a:defRPr/>
              </a:pP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Open Sans" panose="020B0606030504020204" pitchFamily="34" charset="0"/>
                <a:sym typeface="FZHei-B01S" panose="02010601030101010101" pitchFamily="2" charset="-122"/>
              </a:endParaRPr>
            </a:p>
            <a:p>
              <a:pPr algn="ctr" defTabSz="1450469">
                <a:defRPr/>
              </a:pP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</a:t>
              </a:r>
              <a:r>
                <a:rPr lang="zh-CN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，</a:t>
              </a:r>
              <a:r>
                <a:rPr lang="zh-CN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请在此添加您的文字内容， 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Open Sans" panose="020B0606030504020204" pitchFamily="34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288947" y="4725990"/>
            <a:ext cx="9623629" cy="1323409"/>
          </a:xfrm>
          <a:prstGeom prst="rect">
            <a:avLst/>
          </a:prstGeom>
          <a:noFill/>
        </p:spPr>
        <p:txBody>
          <a:bodyPr lIns="91412" tIns="45705" rIns="91412" bIns="45705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defTabSz="1450469">
              <a:defRPr/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Open Sans" panose="020B0606030504020204" pitchFamily="34" charset="0"/>
              <a:sym typeface="FZHei-B01S" panose="02010601030101010101" pitchFamily="2" charset="-122"/>
            </a:endParaRPr>
          </a:p>
          <a:p>
            <a:pPr algn="ctr" defTabSz="1450469">
              <a:defRPr/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 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Open Sans" panose="020B0606030504020204" pitchFamily="34" charset="0"/>
              <a:sym typeface="FZHei-B01S" panose="02010601030101010101" pitchFamily="2" charset="-122"/>
            </a:endParaRPr>
          </a:p>
        </p:txBody>
      </p:sp>
      <p:sp>
        <p:nvSpPr>
          <p:cNvPr id="24" name="TextBox 76">
            <a:extLst>
              <a:ext uri="{FF2B5EF4-FFF2-40B4-BE49-F238E27FC236}">
                <a16:creationId xmlns:a16="http://schemas.microsoft.com/office/drawing/2014/main" xmlns="" id="{F3707786-0ACA-40D1-BC72-E7247E99A745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E8949109-CC4F-49CC-AB1A-F10053530053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8FED566C-0A1C-4AFF-811B-843ED8A0EA13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87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椭圆 36"/>
          <p:cNvSpPr/>
          <p:nvPr/>
        </p:nvSpPr>
        <p:spPr>
          <a:xfrm>
            <a:off x="7456750" y="2277425"/>
            <a:ext cx="3545081" cy="3545081"/>
          </a:xfrm>
          <a:prstGeom prst="ellipse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8066146" y="2886821"/>
            <a:ext cx="2326288" cy="23262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7244254" y="4486264"/>
            <a:ext cx="899945" cy="899946"/>
            <a:chOff x="7244314" y="4054233"/>
            <a:chExt cx="899995" cy="899996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41" name="任意多边形 40"/>
            <p:cNvSpPr/>
            <p:nvPr/>
          </p:nvSpPr>
          <p:spPr>
            <a:xfrm>
              <a:off x="7244314" y="4054233"/>
              <a:ext cx="899995" cy="899996"/>
            </a:xfrm>
            <a:custGeom>
              <a:avLst/>
              <a:gdLst>
                <a:gd name="connsiteX0" fmla="*/ 0 w 899995"/>
                <a:gd name="connsiteY0" fmla="*/ 449998 h 899996"/>
                <a:gd name="connsiteX1" fmla="*/ 449998 w 899995"/>
                <a:gd name="connsiteY1" fmla="*/ 0 h 899996"/>
                <a:gd name="connsiteX2" fmla="*/ 899996 w 899995"/>
                <a:gd name="connsiteY2" fmla="*/ 449998 h 899996"/>
                <a:gd name="connsiteX3" fmla="*/ 449998 w 899995"/>
                <a:gd name="connsiteY3" fmla="*/ 899996 h 899996"/>
                <a:gd name="connsiteX4" fmla="*/ 0 w 899995"/>
                <a:gd name="connsiteY4" fmla="*/ 449998 h 89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995" h="899996">
                  <a:moveTo>
                    <a:pt x="0" y="449998"/>
                  </a:moveTo>
                  <a:cubicBezTo>
                    <a:pt x="0" y="201471"/>
                    <a:pt x="201471" y="0"/>
                    <a:pt x="449998" y="0"/>
                  </a:cubicBezTo>
                  <a:cubicBezTo>
                    <a:pt x="698525" y="0"/>
                    <a:pt x="899996" y="201471"/>
                    <a:pt x="899996" y="449998"/>
                  </a:cubicBezTo>
                  <a:cubicBezTo>
                    <a:pt x="899996" y="698525"/>
                    <a:pt x="698525" y="899996"/>
                    <a:pt x="449998" y="899996"/>
                  </a:cubicBezTo>
                  <a:cubicBezTo>
                    <a:pt x="201471" y="899996"/>
                    <a:pt x="0" y="698525"/>
                    <a:pt x="0" y="4499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6560" tIns="196560" rIns="196560" bIns="196560" numCol="1" spcCol="1270" anchor="ctr" anchorCtr="0">
              <a:noAutofit/>
            </a:bodyPr>
            <a:lstStyle/>
            <a:p>
              <a:pPr algn="ctr" defTabSz="755566">
                <a:lnSpc>
                  <a:spcPct val="90000"/>
                </a:lnSpc>
                <a:spcAft>
                  <a:spcPct val="35000"/>
                </a:spcAft>
              </a:pPr>
              <a:endParaRPr lang="zh-CN" altLang="en-US" sz="1700" dirty="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07220" y="4317140"/>
              <a:ext cx="374183" cy="374183"/>
            </a:xfrm>
            <a:prstGeom prst="rect">
              <a:avLst/>
            </a:prstGeom>
            <a:grpFill/>
          </p:spPr>
        </p:pic>
      </p:grpSp>
      <p:grpSp>
        <p:nvGrpSpPr>
          <p:cNvPr id="54" name="组合 53"/>
          <p:cNvGrpSpPr/>
          <p:nvPr/>
        </p:nvGrpSpPr>
        <p:grpSpPr>
          <a:xfrm>
            <a:off x="8779319" y="1827454"/>
            <a:ext cx="899945" cy="899946"/>
            <a:chOff x="8779464" y="1395277"/>
            <a:chExt cx="899995" cy="899996"/>
          </a:xfrm>
          <a:solidFill>
            <a:schemeClr val="accent1"/>
          </a:solidFill>
        </p:grpSpPr>
        <p:sp>
          <p:nvSpPr>
            <p:cNvPr id="55" name="任意多边形 54"/>
            <p:cNvSpPr/>
            <p:nvPr/>
          </p:nvSpPr>
          <p:spPr>
            <a:xfrm>
              <a:off x="8779464" y="1395277"/>
              <a:ext cx="899995" cy="899996"/>
            </a:xfrm>
            <a:custGeom>
              <a:avLst/>
              <a:gdLst>
                <a:gd name="connsiteX0" fmla="*/ 0 w 899995"/>
                <a:gd name="connsiteY0" fmla="*/ 449998 h 899996"/>
                <a:gd name="connsiteX1" fmla="*/ 449998 w 899995"/>
                <a:gd name="connsiteY1" fmla="*/ 0 h 899996"/>
                <a:gd name="connsiteX2" fmla="*/ 899996 w 899995"/>
                <a:gd name="connsiteY2" fmla="*/ 449998 h 899996"/>
                <a:gd name="connsiteX3" fmla="*/ 449998 w 899995"/>
                <a:gd name="connsiteY3" fmla="*/ 899996 h 899996"/>
                <a:gd name="connsiteX4" fmla="*/ 0 w 899995"/>
                <a:gd name="connsiteY4" fmla="*/ 449998 h 89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995" h="899996">
                  <a:moveTo>
                    <a:pt x="0" y="449998"/>
                  </a:moveTo>
                  <a:cubicBezTo>
                    <a:pt x="0" y="201471"/>
                    <a:pt x="201471" y="0"/>
                    <a:pt x="449998" y="0"/>
                  </a:cubicBezTo>
                  <a:cubicBezTo>
                    <a:pt x="698525" y="0"/>
                    <a:pt x="899996" y="201471"/>
                    <a:pt x="899996" y="449998"/>
                  </a:cubicBezTo>
                  <a:cubicBezTo>
                    <a:pt x="899996" y="698525"/>
                    <a:pt x="698525" y="899996"/>
                    <a:pt x="449998" y="899996"/>
                  </a:cubicBezTo>
                  <a:cubicBezTo>
                    <a:pt x="201471" y="899996"/>
                    <a:pt x="0" y="698525"/>
                    <a:pt x="0" y="44999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6560" tIns="196560" rIns="196560" bIns="196560" numCol="1" spcCol="1270" anchor="ctr" anchorCtr="0">
              <a:noAutofit/>
            </a:bodyPr>
            <a:lstStyle/>
            <a:p>
              <a:pPr algn="ctr" defTabSz="755566">
                <a:lnSpc>
                  <a:spcPct val="90000"/>
                </a:lnSpc>
                <a:spcAft>
                  <a:spcPct val="35000"/>
                </a:spcAft>
              </a:pPr>
              <a:endParaRPr lang="zh-CN" altLang="en-US" sz="17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pic>
          <p:nvPicPr>
            <p:cNvPr id="56" name="图片 5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7757" y="1663571"/>
              <a:ext cx="363408" cy="363408"/>
            </a:xfrm>
            <a:prstGeom prst="rect">
              <a:avLst/>
            </a:prstGeom>
            <a:grpFill/>
          </p:spPr>
        </p:pic>
      </p:grpSp>
      <p:grpSp>
        <p:nvGrpSpPr>
          <p:cNvPr id="57" name="组合 56"/>
          <p:cNvGrpSpPr/>
          <p:nvPr/>
        </p:nvGrpSpPr>
        <p:grpSpPr>
          <a:xfrm>
            <a:off x="10314383" y="4486264"/>
            <a:ext cx="899945" cy="899946"/>
            <a:chOff x="10314613" y="4054233"/>
            <a:chExt cx="899995" cy="899996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58" name="任意多边形 57"/>
            <p:cNvSpPr/>
            <p:nvPr/>
          </p:nvSpPr>
          <p:spPr>
            <a:xfrm>
              <a:off x="10314613" y="4054233"/>
              <a:ext cx="899995" cy="899996"/>
            </a:xfrm>
            <a:custGeom>
              <a:avLst/>
              <a:gdLst>
                <a:gd name="connsiteX0" fmla="*/ 0 w 899995"/>
                <a:gd name="connsiteY0" fmla="*/ 449998 h 899996"/>
                <a:gd name="connsiteX1" fmla="*/ 449998 w 899995"/>
                <a:gd name="connsiteY1" fmla="*/ 0 h 899996"/>
                <a:gd name="connsiteX2" fmla="*/ 899996 w 899995"/>
                <a:gd name="connsiteY2" fmla="*/ 449998 h 899996"/>
                <a:gd name="connsiteX3" fmla="*/ 449998 w 899995"/>
                <a:gd name="connsiteY3" fmla="*/ 899996 h 899996"/>
                <a:gd name="connsiteX4" fmla="*/ 0 w 899995"/>
                <a:gd name="connsiteY4" fmla="*/ 449998 h 89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995" h="899996">
                  <a:moveTo>
                    <a:pt x="0" y="449998"/>
                  </a:moveTo>
                  <a:cubicBezTo>
                    <a:pt x="0" y="201471"/>
                    <a:pt x="201471" y="0"/>
                    <a:pt x="449998" y="0"/>
                  </a:cubicBezTo>
                  <a:cubicBezTo>
                    <a:pt x="698525" y="0"/>
                    <a:pt x="899996" y="201471"/>
                    <a:pt x="899996" y="449998"/>
                  </a:cubicBezTo>
                  <a:cubicBezTo>
                    <a:pt x="899996" y="698525"/>
                    <a:pt x="698525" y="899996"/>
                    <a:pt x="449998" y="899996"/>
                  </a:cubicBezTo>
                  <a:cubicBezTo>
                    <a:pt x="201471" y="899996"/>
                    <a:pt x="0" y="698525"/>
                    <a:pt x="0" y="4499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6560" tIns="196560" rIns="196560" bIns="196560" numCol="1" spcCol="1270" anchor="ctr" anchorCtr="0">
              <a:noAutofit/>
            </a:bodyPr>
            <a:lstStyle/>
            <a:p>
              <a:pPr algn="ctr" defTabSz="755566">
                <a:lnSpc>
                  <a:spcPct val="90000"/>
                </a:lnSpc>
                <a:spcAft>
                  <a:spcPct val="35000"/>
                </a:spcAft>
              </a:pPr>
              <a:endParaRPr lang="zh-CN" altLang="en-US" sz="170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pic>
          <p:nvPicPr>
            <p:cNvPr id="59" name="图片 5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53852" y="4346162"/>
              <a:ext cx="421517" cy="316138"/>
            </a:xfrm>
            <a:prstGeom prst="rect">
              <a:avLst/>
            </a:prstGeom>
            <a:grpFill/>
          </p:spPr>
        </p:pic>
      </p:grpSp>
      <p:grpSp>
        <p:nvGrpSpPr>
          <p:cNvPr id="60" name="组合 59"/>
          <p:cNvGrpSpPr/>
          <p:nvPr/>
        </p:nvGrpSpPr>
        <p:grpSpPr>
          <a:xfrm>
            <a:off x="8779319" y="5372534"/>
            <a:ext cx="899945" cy="899946"/>
            <a:chOff x="8779464" y="4940552"/>
            <a:chExt cx="899995" cy="899996"/>
          </a:xfrm>
          <a:solidFill>
            <a:schemeClr val="accent1"/>
          </a:solidFill>
        </p:grpSpPr>
        <p:sp>
          <p:nvSpPr>
            <p:cNvPr id="61" name="任意多边形 60"/>
            <p:cNvSpPr/>
            <p:nvPr/>
          </p:nvSpPr>
          <p:spPr>
            <a:xfrm>
              <a:off x="8779464" y="4940552"/>
              <a:ext cx="899995" cy="899996"/>
            </a:xfrm>
            <a:custGeom>
              <a:avLst/>
              <a:gdLst>
                <a:gd name="connsiteX0" fmla="*/ 0 w 899995"/>
                <a:gd name="connsiteY0" fmla="*/ 449998 h 899996"/>
                <a:gd name="connsiteX1" fmla="*/ 449998 w 899995"/>
                <a:gd name="connsiteY1" fmla="*/ 0 h 899996"/>
                <a:gd name="connsiteX2" fmla="*/ 899996 w 899995"/>
                <a:gd name="connsiteY2" fmla="*/ 449998 h 899996"/>
                <a:gd name="connsiteX3" fmla="*/ 449998 w 899995"/>
                <a:gd name="connsiteY3" fmla="*/ 899996 h 899996"/>
                <a:gd name="connsiteX4" fmla="*/ 0 w 899995"/>
                <a:gd name="connsiteY4" fmla="*/ 449998 h 89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995" h="899996">
                  <a:moveTo>
                    <a:pt x="0" y="449998"/>
                  </a:moveTo>
                  <a:cubicBezTo>
                    <a:pt x="0" y="201471"/>
                    <a:pt x="201471" y="0"/>
                    <a:pt x="449998" y="0"/>
                  </a:cubicBezTo>
                  <a:cubicBezTo>
                    <a:pt x="698525" y="0"/>
                    <a:pt x="899996" y="201471"/>
                    <a:pt x="899996" y="449998"/>
                  </a:cubicBezTo>
                  <a:cubicBezTo>
                    <a:pt x="899996" y="698525"/>
                    <a:pt x="698525" y="899996"/>
                    <a:pt x="449998" y="899996"/>
                  </a:cubicBezTo>
                  <a:cubicBezTo>
                    <a:pt x="201471" y="899996"/>
                    <a:pt x="0" y="698525"/>
                    <a:pt x="0" y="449998"/>
                  </a:cubicBez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2277" tIns="242277" rIns="242277" bIns="242277" numCol="1" spcCol="1270" anchor="ctr" anchorCtr="0">
              <a:noAutofit/>
            </a:bodyPr>
            <a:lstStyle/>
            <a:p>
              <a:pPr algn="ctr" defTabSz="1288908">
                <a:lnSpc>
                  <a:spcPct val="90000"/>
                </a:lnSpc>
                <a:spcAft>
                  <a:spcPct val="35000"/>
                </a:spcAft>
              </a:pPr>
              <a:endParaRPr lang="zh-CN" altLang="en-US" sz="2899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pic>
          <p:nvPicPr>
            <p:cNvPr id="62" name="图片 6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7347" y="5207893"/>
              <a:ext cx="367200" cy="368297"/>
            </a:xfrm>
            <a:prstGeom prst="rect">
              <a:avLst/>
            </a:prstGeom>
            <a:grpFill/>
          </p:spPr>
        </p:pic>
      </p:grpSp>
      <p:sp>
        <p:nvSpPr>
          <p:cNvPr id="64" name="任意多边形 63"/>
          <p:cNvSpPr/>
          <p:nvPr/>
        </p:nvSpPr>
        <p:spPr>
          <a:xfrm>
            <a:off x="10314383" y="2713721"/>
            <a:ext cx="899945" cy="899946"/>
          </a:xfrm>
          <a:custGeom>
            <a:avLst/>
            <a:gdLst>
              <a:gd name="connsiteX0" fmla="*/ 0 w 899995"/>
              <a:gd name="connsiteY0" fmla="*/ 449998 h 899996"/>
              <a:gd name="connsiteX1" fmla="*/ 449998 w 899995"/>
              <a:gd name="connsiteY1" fmla="*/ 0 h 899996"/>
              <a:gd name="connsiteX2" fmla="*/ 899996 w 899995"/>
              <a:gd name="connsiteY2" fmla="*/ 449998 h 899996"/>
              <a:gd name="connsiteX3" fmla="*/ 449998 w 899995"/>
              <a:gd name="connsiteY3" fmla="*/ 899996 h 899996"/>
              <a:gd name="connsiteX4" fmla="*/ 0 w 899995"/>
              <a:gd name="connsiteY4" fmla="*/ 449998 h 89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9995" h="899996">
                <a:moveTo>
                  <a:pt x="0" y="449998"/>
                </a:moveTo>
                <a:cubicBezTo>
                  <a:pt x="0" y="201471"/>
                  <a:pt x="201471" y="0"/>
                  <a:pt x="449998" y="0"/>
                </a:cubicBezTo>
                <a:cubicBezTo>
                  <a:pt x="698525" y="0"/>
                  <a:pt x="899996" y="201471"/>
                  <a:pt x="899996" y="449998"/>
                </a:cubicBezTo>
                <a:cubicBezTo>
                  <a:pt x="899996" y="698525"/>
                  <a:pt x="698525" y="899996"/>
                  <a:pt x="449998" y="899996"/>
                </a:cubicBezTo>
                <a:cubicBezTo>
                  <a:pt x="201471" y="899996"/>
                  <a:pt x="0" y="698525"/>
                  <a:pt x="0" y="44999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560" tIns="196560" rIns="196560" bIns="196560" numCol="1" spcCol="1270" anchor="ctr" anchorCtr="0">
            <a:noAutofit/>
          </a:bodyPr>
          <a:lstStyle/>
          <a:p>
            <a:pPr algn="ctr" defTabSz="755566">
              <a:lnSpc>
                <a:spcPct val="90000"/>
              </a:lnSpc>
              <a:spcAft>
                <a:spcPct val="35000"/>
              </a:spcAft>
            </a:pPr>
            <a:endParaRPr lang="zh-CN" altLang="en-US" sz="1700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67" name="任意多边形 66"/>
          <p:cNvSpPr/>
          <p:nvPr/>
        </p:nvSpPr>
        <p:spPr>
          <a:xfrm>
            <a:off x="7244254" y="2713721"/>
            <a:ext cx="899945" cy="899946"/>
          </a:xfrm>
          <a:custGeom>
            <a:avLst/>
            <a:gdLst>
              <a:gd name="connsiteX0" fmla="*/ 0 w 899995"/>
              <a:gd name="connsiteY0" fmla="*/ 449998 h 899996"/>
              <a:gd name="connsiteX1" fmla="*/ 449998 w 899995"/>
              <a:gd name="connsiteY1" fmla="*/ 0 h 899996"/>
              <a:gd name="connsiteX2" fmla="*/ 899996 w 899995"/>
              <a:gd name="connsiteY2" fmla="*/ 449998 h 899996"/>
              <a:gd name="connsiteX3" fmla="*/ 449998 w 899995"/>
              <a:gd name="connsiteY3" fmla="*/ 899996 h 899996"/>
              <a:gd name="connsiteX4" fmla="*/ 0 w 899995"/>
              <a:gd name="connsiteY4" fmla="*/ 449998 h 899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9995" h="899996">
                <a:moveTo>
                  <a:pt x="0" y="449998"/>
                </a:moveTo>
                <a:cubicBezTo>
                  <a:pt x="0" y="201471"/>
                  <a:pt x="201471" y="0"/>
                  <a:pt x="449998" y="0"/>
                </a:cubicBezTo>
                <a:cubicBezTo>
                  <a:pt x="698525" y="0"/>
                  <a:pt x="899996" y="201471"/>
                  <a:pt x="899996" y="449998"/>
                </a:cubicBezTo>
                <a:cubicBezTo>
                  <a:pt x="899996" y="698525"/>
                  <a:pt x="698525" y="899996"/>
                  <a:pt x="449998" y="899996"/>
                </a:cubicBezTo>
                <a:cubicBezTo>
                  <a:pt x="201471" y="899996"/>
                  <a:pt x="0" y="698525"/>
                  <a:pt x="0" y="44999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6560" tIns="196560" rIns="196560" bIns="196560" numCol="1" spcCol="1270" anchor="ctr" anchorCtr="0">
            <a:noAutofit/>
          </a:bodyPr>
          <a:lstStyle/>
          <a:p>
            <a:pPr algn="ctr" defTabSz="755566">
              <a:lnSpc>
                <a:spcPct val="90000"/>
              </a:lnSpc>
              <a:spcAft>
                <a:spcPct val="35000"/>
              </a:spcAft>
            </a:pPr>
            <a:endParaRPr lang="zh-CN" altLang="en-US" sz="170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3911224" y="2472716"/>
            <a:ext cx="0" cy="3271607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组合 87"/>
          <p:cNvGrpSpPr/>
          <p:nvPr/>
        </p:nvGrpSpPr>
        <p:grpSpPr>
          <a:xfrm>
            <a:off x="8181294" y="3361081"/>
            <a:ext cx="2187604" cy="1377771"/>
            <a:chOff x="8181403" y="2928989"/>
            <a:chExt cx="2187724" cy="1377846"/>
          </a:xfrm>
          <a:solidFill>
            <a:schemeClr val="accent3"/>
          </a:solidFill>
        </p:grpSpPr>
        <p:sp>
          <p:nvSpPr>
            <p:cNvPr id="89" name="椭圆 88"/>
            <p:cNvSpPr/>
            <p:nvPr/>
          </p:nvSpPr>
          <p:spPr>
            <a:xfrm>
              <a:off x="8540538" y="2928989"/>
              <a:ext cx="1377846" cy="13778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90" name="文本框 89"/>
            <p:cNvSpPr txBox="1"/>
            <p:nvPr/>
          </p:nvSpPr>
          <p:spPr>
            <a:xfrm>
              <a:off x="8181403" y="3533631"/>
              <a:ext cx="2187724" cy="31394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1000"/>
                </a:spcBef>
              </a:pPr>
              <a:r>
                <a:rPr lang="zh-CN" altLang="en-US" sz="1600" b="1" dirty="0">
                  <a:solidFill>
                    <a:srgbClr val="DBF3F5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输入你的标题</a:t>
              </a: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7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403" y="2097779"/>
            <a:ext cx="363580" cy="363580"/>
          </a:xfrm>
          <a:prstGeom prst="rect">
            <a:avLst/>
          </a:prstGeom>
        </p:spPr>
      </p:pic>
      <p:pic>
        <p:nvPicPr>
          <p:cNvPr id="94" name="图片 93"/>
          <p:cNvPicPr>
            <a:picLocks noChangeAspect="1"/>
          </p:cNvPicPr>
          <p:nvPr/>
        </p:nvPicPr>
        <p:blipFill>
          <a:blip r:embed="rId8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667" y="4749155"/>
            <a:ext cx="374379" cy="374379"/>
          </a:xfrm>
          <a:prstGeom prst="rect">
            <a:avLst/>
          </a:prstGeom>
          <a:solidFill>
            <a:schemeClr val="accent2"/>
          </a:solidFill>
        </p:spPr>
      </p:pic>
      <p:pic>
        <p:nvPicPr>
          <p:cNvPr id="95" name="图片 94"/>
          <p:cNvPicPr>
            <a:picLocks noChangeAspect="1"/>
          </p:cNvPicPr>
          <p:nvPr/>
        </p:nvPicPr>
        <p:blipFill>
          <a:blip r:embed="rId9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575" y="4769999"/>
            <a:ext cx="422377" cy="316783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98" name="iSlíďè">
            <a:extLst>
              <a:ext uri="{FF2B5EF4-FFF2-40B4-BE49-F238E27FC236}">
                <a16:creationId xmlns:a16="http://schemas.microsoft.com/office/drawing/2014/main" xmlns="" id="{9CF915C9-3740-4B7A-9225-8BDA21F5E49F}"/>
              </a:ext>
            </a:extLst>
          </p:cNvPr>
          <p:cNvSpPr txBox="1"/>
          <p:nvPr/>
        </p:nvSpPr>
        <p:spPr bwMode="auto">
          <a:xfrm>
            <a:off x="1554219" y="2868675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xmlns="" id="{96783802-10A0-4404-8323-E9DDFD1F36B7}"/>
              </a:ext>
            </a:extLst>
          </p:cNvPr>
          <p:cNvSpPr/>
          <p:nvPr/>
        </p:nvSpPr>
        <p:spPr>
          <a:xfrm>
            <a:off x="1304103" y="3205525"/>
            <a:ext cx="2335541" cy="973917"/>
          </a:xfrm>
          <a:prstGeom prst="rect">
            <a:avLst/>
          </a:prstGeom>
          <a:noFill/>
        </p:spPr>
        <p:txBody>
          <a:bodyPr wrap="square" lIns="86674" tIns="43337" rIns="86674" bIns="43337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内容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100" name="iSlíďè">
            <a:extLst>
              <a:ext uri="{FF2B5EF4-FFF2-40B4-BE49-F238E27FC236}">
                <a16:creationId xmlns:a16="http://schemas.microsoft.com/office/drawing/2014/main" xmlns="" id="{A450D204-14DF-4936-910B-4E6E91F33757}"/>
              </a:ext>
            </a:extLst>
          </p:cNvPr>
          <p:cNvSpPr txBox="1"/>
          <p:nvPr/>
        </p:nvSpPr>
        <p:spPr bwMode="auto">
          <a:xfrm>
            <a:off x="1554219" y="4418803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xmlns="" id="{50998445-1643-4D86-9E38-F616578C58BF}"/>
              </a:ext>
            </a:extLst>
          </p:cNvPr>
          <p:cNvSpPr/>
          <p:nvPr/>
        </p:nvSpPr>
        <p:spPr>
          <a:xfrm>
            <a:off x="1337024" y="4749485"/>
            <a:ext cx="2317133" cy="973917"/>
          </a:xfrm>
          <a:prstGeom prst="rect">
            <a:avLst/>
          </a:prstGeom>
          <a:noFill/>
        </p:spPr>
        <p:txBody>
          <a:bodyPr wrap="square" lIns="86674" tIns="43337" rIns="86674" bIns="43337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内容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102" name="iSlíďè">
            <a:extLst>
              <a:ext uri="{FF2B5EF4-FFF2-40B4-BE49-F238E27FC236}">
                <a16:creationId xmlns:a16="http://schemas.microsoft.com/office/drawing/2014/main" xmlns="" id="{E6E1A08F-A10E-4F09-8292-FF102FB5B71C}"/>
              </a:ext>
            </a:extLst>
          </p:cNvPr>
          <p:cNvSpPr txBox="1"/>
          <p:nvPr/>
        </p:nvSpPr>
        <p:spPr bwMode="auto">
          <a:xfrm>
            <a:off x="4385487" y="2886821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xmlns="" id="{CA4D6CCF-D48C-4EB6-B338-BBB6A22D162D}"/>
              </a:ext>
            </a:extLst>
          </p:cNvPr>
          <p:cNvSpPr/>
          <p:nvPr/>
        </p:nvSpPr>
        <p:spPr>
          <a:xfrm>
            <a:off x="4168292" y="3209325"/>
            <a:ext cx="2274711" cy="973917"/>
          </a:xfrm>
          <a:prstGeom prst="rect">
            <a:avLst/>
          </a:prstGeom>
          <a:noFill/>
        </p:spPr>
        <p:txBody>
          <a:bodyPr wrap="square" lIns="86674" tIns="43337" rIns="86674" bIns="43337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内容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104" name="iSlíďè">
            <a:extLst>
              <a:ext uri="{FF2B5EF4-FFF2-40B4-BE49-F238E27FC236}">
                <a16:creationId xmlns:a16="http://schemas.microsoft.com/office/drawing/2014/main" xmlns="" id="{755FAFDA-B910-43DA-956F-FEC448AA7619}"/>
              </a:ext>
            </a:extLst>
          </p:cNvPr>
          <p:cNvSpPr txBox="1"/>
          <p:nvPr/>
        </p:nvSpPr>
        <p:spPr bwMode="auto">
          <a:xfrm>
            <a:off x="4513017" y="4502885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xmlns="" id="{4C94DA17-6E6C-4C87-A1F8-09C1CF86BF97}"/>
              </a:ext>
            </a:extLst>
          </p:cNvPr>
          <p:cNvSpPr/>
          <p:nvPr/>
        </p:nvSpPr>
        <p:spPr>
          <a:xfrm>
            <a:off x="4295822" y="4825389"/>
            <a:ext cx="2285495" cy="973917"/>
          </a:xfrm>
          <a:prstGeom prst="rect">
            <a:avLst/>
          </a:prstGeom>
          <a:noFill/>
        </p:spPr>
        <p:txBody>
          <a:bodyPr wrap="square" lIns="86674" tIns="43337" rIns="86674" bIns="43337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内容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ea"/>
              <a:sym typeface="FZHei-B01S" panose="02010601030101010101" pitchFamily="2" charset="-122"/>
            </a:endParaRPr>
          </a:p>
        </p:txBody>
      </p:sp>
      <p:sp>
        <p:nvSpPr>
          <p:cNvPr id="42" name="TextBox 76">
            <a:extLst>
              <a:ext uri="{FF2B5EF4-FFF2-40B4-BE49-F238E27FC236}">
                <a16:creationId xmlns:a16="http://schemas.microsoft.com/office/drawing/2014/main" xmlns="" id="{F3707786-0ACA-40D1-BC72-E7247E99A745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xmlns="" id="{E8949109-CC4F-49CC-AB1A-F10053530053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xmlns="" id="{8FED566C-0A1C-4AFF-811B-843ED8A0EA13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61"/>
          <p:cNvSpPr>
            <a:spLocks noEditPoints="1"/>
          </p:cNvSpPr>
          <p:nvPr/>
        </p:nvSpPr>
        <p:spPr bwMode="auto">
          <a:xfrm>
            <a:off x="7422637" y="2972254"/>
            <a:ext cx="515584" cy="404786"/>
          </a:xfrm>
          <a:custGeom>
            <a:avLst/>
            <a:gdLst>
              <a:gd name="T0" fmla="*/ 50 w 106"/>
              <a:gd name="T1" fmla="*/ 11 h 83"/>
              <a:gd name="T2" fmla="*/ 51 w 106"/>
              <a:gd name="T3" fmla="*/ 11 h 83"/>
              <a:gd name="T4" fmla="*/ 51 w 106"/>
              <a:gd name="T5" fmla="*/ 43 h 83"/>
              <a:gd name="T6" fmla="*/ 19 w 106"/>
              <a:gd name="T7" fmla="*/ 27 h 83"/>
              <a:gd name="T8" fmla="*/ 19 w 106"/>
              <a:gd name="T9" fmla="*/ 26 h 83"/>
              <a:gd name="T10" fmla="*/ 55 w 106"/>
              <a:gd name="T11" fmla="*/ 42 h 83"/>
              <a:gd name="T12" fmla="*/ 56 w 106"/>
              <a:gd name="T13" fmla="*/ 43 h 83"/>
              <a:gd name="T14" fmla="*/ 87 w 106"/>
              <a:gd name="T15" fmla="*/ 27 h 83"/>
              <a:gd name="T16" fmla="*/ 56 w 106"/>
              <a:gd name="T17" fmla="*/ 11 h 83"/>
              <a:gd name="T18" fmla="*/ 55 w 106"/>
              <a:gd name="T19" fmla="*/ 11 h 83"/>
              <a:gd name="T20" fmla="*/ 15 w 106"/>
              <a:gd name="T21" fmla="*/ 29 h 83"/>
              <a:gd name="T22" fmla="*/ 1 w 106"/>
              <a:gd name="T23" fmla="*/ 35 h 83"/>
              <a:gd name="T24" fmla="*/ 1 w 106"/>
              <a:gd name="T25" fmla="*/ 37 h 83"/>
              <a:gd name="T26" fmla="*/ 34 w 106"/>
              <a:gd name="T27" fmla="*/ 53 h 83"/>
              <a:gd name="T28" fmla="*/ 48 w 106"/>
              <a:gd name="T29" fmla="*/ 46 h 83"/>
              <a:gd name="T30" fmla="*/ 105 w 106"/>
              <a:gd name="T31" fmla="*/ 16 h 83"/>
              <a:gd name="T32" fmla="*/ 105 w 106"/>
              <a:gd name="T33" fmla="*/ 18 h 83"/>
              <a:gd name="T34" fmla="*/ 91 w 106"/>
              <a:gd name="T35" fmla="*/ 25 h 83"/>
              <a:gd name="T36" fmla="*/ 58 w 106"/>
              <a:gd name="T37" fmla="*/ 8 h 83"/>
              <a:gd name="T38" fmla="*/ 72 w 106"/>
              <a:gd name="T39" fmla="*/ 0 h 83"/>
              <a:gd name="T40" fmla="*/ 105 w 106"/>
              <a:gd name="T41" fmla="*/ 16 h 83"/>
              <a:gd name="T42" fmla="*/ 106 w 106"/>
              <a:gd name="T43" fmla="*/ 36 h 83"/>
              <a:gd name="T44" fmla="*/ 72 w 106"/>
              <a:gd name="T45" fmla="*/ 53 h 83"/>
              <a:gd name="T46" fmla="*/ 58 w 106"/>
              <a:gd name="T47" fmla="*/ 47 h 83"/>
              <a:gd name="T48" fmla="*/ 58 w 106"/>
              <a:gd name="T49" fmla="*/ 45 h 83"/>
              <a:gd name="T50" fmla="*/ 92 w 106"/>
              <a:gd name="T51" fmla="*/ 29 h 83"/>
              <a:gd name="T52" fmla="*/ 48 w 106"/>
              <a:gd name="T53" fmla="*/ 7 h 83"/>
              <a:gd name="T54" fmla="*/ 33 w 106"/>
              <a:gd name="T55" fmla="*/ 0 h 83"/>
              <a:gd name="T56" fmla="*/ 0 w 106"/>
              <a:gd name="T57" fmla="*/ 17 h 83"/>
              <a:gd name="T58" fmla="*/ 14 w 106"/>
              <a:gd name="T59" fmla="*/ 25 h 83"/>
              <a:gd name="T60" fmla="*/ 48 w 106"/>
              <a:gd name="T61" fmla="*/ 9 h 83"/>
              <a:gd name="T62" fmla="*/ 48 w 106"/>
              <a:gd name="T63" fmla="*/ 7 h 83"/>
              <a:gd name="T64" fmla="*/ 55 w 106"/>
              <a:gd name="T65" fmla="*/ 82 h 83"/>
              <a:gd name="T66" fmla="*/ 56 w 106"/>
              <a:gd name="T67" fmla="*/ 83 h 83"/>
              <a:gd name="T68" fmla="*/ 90 w 106"/>
              <a:gd name="T69" fmla="*/ 65 h 83"/>
              <a:gd name="T70" fmla="*/ 89 w 106"/>
              <a:gd name="T71" fmla="*/ 49 h 83"/>
              <a:gd name="T72" fmla="*/ 73 w 106"/>
              <a:gd name="T73" fmla="*/ 57 h 83"/>
              <a:gd name="T74" fmla="*/ 72 w 106"/>
              <a:gd name="T75" fmla="*/ 57 h 83"/>
              <a:gd name="T76" fmla="*/ 56 w 106"/>
              <a:gd name="T77" fmla="*/ 49 h 83"/>
              <a:gd name="T78" fmla="*/ 55 w 106"/>
              <a:gd name="T79" fmla="*/ 50 h 83"/>
              <a:gd name="T80" fmla="*/ 17 w 106"/>
              <a:gd name="T81" fmla="*/ 49 h 83"/>
              <a:gd name="T82" fmla="*/ 33 w 106"/>
              <a:gd name="T83" fmla="*/ 57 h 83"/>
              <a:gd name="T84" fmla="*/ 50 w 106"/>
              <a:gd name="T85" fmla="*/ 49 h 83"/>
              <a:gd name="T86" fmla="*/ 51 w 106"/>
              <a:gd name="T87" fmla="*/ 50 h 83"/>
              <a:gd name="T88" fmla="*/ 51 w 106"/>
              <a:gd name="T89" fmla="*/ 83 h 83"/>
              <a:gd name="T90" fmla="*/ 17 w 106"/>
              <a:gd name="T91" fmla="*/ 66 h 83"/>
              <a:gd name="T92" fmla="*/ 16 w 106"/>
              <a:gd name="T93" fmla="*/ 50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6" h="83">
                <a:moveTo>
                  <a:pt x="19" y="26"/>
                </a:moveTo>
                <a:cubicBezTo>
                  <a:pt x="50" y="11"/>
                  <a:pt x="50" y="11"/>
                  <a:pt x="50" y="11"/>
                </a:cubicBezTo>
                <a:cubicBezTo>
                  <a:pt x="50" y="11"/>
                  <a:pt x="51" y="11"/>
                  <a:pt x="51" y="11"/>
                </a:cubicBezTo>
                <a:cubicBezTo>
                  <a:pt x="51" y="11"/>
                  <a:pt x="51" y="11"/>
                  <a:pt x="51" y="11"/>
                </a:cubicBezTo>
                <a:cubicBezTo>
                  <a:pt x="51" y="42"/>
                  <a:pt x="51" y="42"/>
                  <a:pt x="51" y="42"/>
                </a:cubicBezTo>
                <a:cubicBezTo>
                  <a:pt x="51" y="42"/>
                  <a:pt x="51" y="43"/>
                  <a:pt x="51" y="43"/>
                </a:cubicBezTo>
                <a:cubicBezTo>
                  <a:pt x="51" y="43"/>
                  <a:pt x="50" y="43"/>
                  <a:pt x="50" y="43"/>
                </a:cubicBezTo>
                <a:cubicBezTo>
                  <a:pt x="19" y="27"/>
                  <a:pt x="19" y="27"/>
                  <a:pt x="19" y="27"/>
                </a:cubicBezTo>
                <a:cubicBezTo>
                  <a:pt x="19" y="27"/>
                  <a:pt x="19" y="27"/>
                  <a:pt x="19" y="27"/>
                </a:cubicBezTo>
                <a:cubicBezTo>
                  <a:pt x="19" y="26"/>
                  <a:pt x="19" y="26"/>
                  <a:pt x="19" y="26"/>
                </a:cubicBezTo>
                <a:close/>
                <a:moveTo>
                  <a:pt x="55" y="11"/>
                </a:moveTo>
                <a:cubicBezTo>
                  <a:pt x="55" y="42"/>
                  <a:pt x="55" y="42"/>
                  <a:pt x="55" y="42"/>
                </a:cubicBezTo>
                <a:cubicBezTo>
                  <a:pt x="55" y="42"/>
                  <a:pt x="55" y="43"/>
                  <a:pt x="55" y="43"/>
                </a:cubicBezTo>
                <a:cubicBezTo>
                  <a:pt x="55" y="43"/>
                  <a:pt x="56" y="43"/>
                  <a:pt x="56" y="43"/>
                </a:cubicBezTo>
                <a:cubicBezTo>
                  <a:pt x="87" y="27"/>
                  <a:pt x="87" y="27"/>
                  <a:pt x="87" y="27"/>
                </a:cubicBezTo>
                <a:cubicBezTo>
                  <a:pt x="87" y="27"/>
                  <a:pt x="87" y="27"/>
                  <a:pt x="87" y="27"/>
                </a:cubicBezTo>
                <a:cubicBezTo>
                  <a:pt x="87" y="26"/>
                  <a:pt x="87" y="26"/>
                  <a:pt x="87" y="26"/>
                </a:cubicBezTo>
                <a:cubicBezTo>
                  <a:pt x="56" y="11"/>
                  <a:pt x="56" y="11"/>
                  <a:pt x="56" y="11"/>
                </a:cubicBezTo>
                <a:cubicBezTo>
                  <a:pt x="56" y="11"/>
                  <a:pt x="55" y="11"/>
                  <a:pt x="55" y="11"/>
                </a:cubicBezTo>
                <a:cubicBezTo>
                  <a:pt x="55" y="11"/>
                  <a:pt x="55" y="11"/>
                  <a:pt x="55" y="11"/>
                </a:cubicBezTo>
                <a:close/>
                <a:moveTo>
                  <a:pt x="48" y="45"/>
                </a:moveTo>
                <a:cubicBezTo>
                  <a:pt x="15" y="29"/>
                  <a:pt x="15" y="29"/>
                  <a:pt x="15" y="29"/>
                </a:cubicBezTo>
                <a:cubicBezTo>
                  <a:pt x="15" y="29"/>
                  <a:pt x="15" y="29"/>
                  <a:pt x="14" y="29"/>
                </a:cubicBezTo>
                <a:cubicBezTo>
                  <a:pt x="1" y="35"/>
                  <a:pt x="1" y="35"/>
                  <a:pt x="1" y="35"/>
                </a:cubicBezTo>
                <a:cubicBezTo>
                  <a:pt x="1" y="36"/>
                  <a:pt x="0" y="36"/>
                  <a:pt x="0" y="36"/>
                </a:cubicBezTo>
                <a:cubicBezTo>
                  <a:pt x="0" y="37"/>
                  <a:pt x="1" y="37"/>
                  <a:pt x="1" y="37"/>
                </a:cubicBezTo>
                <a:cubicBezTo>
                  <a:pt x="33" y="53"/>
                  <a:pt x="33" y="53"/>
                  <a:pt x="33" y="53"/>
                </a:cubicBezTo>
                <a:cubicBezTo>
                  <a:pt x="34" y="54"/>
                  <a:pt x="34" y="54"/>
                  <a:pt x="34" y="53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47"/>
                  <a:pt x="48" y="46"/>
                  <a:pt x="48" y="46"/>
                </a:cubicBezTo>
                <a:cubicBezTo>
                  <a:pt x="48" y="45"/>
                  <a:pt x="48" y="45"/>
                  <a:pt x="48" y="45"/>
                </a:cubicBezTo>
                <a:close/>
                <a:moveTo>
                  <a:pt x="105" y="16"/>
                </a:moveTo>
                <a:cubicBezTo>
                  <a:pt x="105" y="17"/>
                  <a:pt x="106" y="17"/>
                  <a:pt x="106" y="17"/>
                </a:cubicBezTo>
                <a:cubicBezTo>
                  <a:pt x="106" y="18"/>
                  <a:pt x="105" y="18"/>
                  <a:pt x="105" y="18"/>
                </a:cubicBezTo>
                <a:cubicBezTo>
                  <a:pt x="92" y="25"/>
                  <a:pt x="92" y="25"/>
                  <a:pt x="92" y="25"/>
                </a:cubicBezTo>
                <a:cubicBezTo>
                  <a:pt x="91" y="25"/>
                  <a:pt x="91" y="25"/>
                  <a:pt x="91" y="25"/>
                </a:cubicBezTo>
                <a:cubicBezTo>
                  <a:pt x="58" y="9"/>
                  <a:pt x="58" y="9"/>
                  <a:pt x="58" y="9"/>
                </a:cubicBezTo>
                <a:cubicBezTo>
                  <a:pt x="58" y="8"/>
                  <a:pt x="58" y="8"/>
                  <a:pt x="58" y="8"/>
                </a:cubicBezTo>
                <a:cubicBezTo>
                  <a:pt x="58" y="7"/>
                  <a:pt x="58" y="7"/>
                  <a:pt x="58" y="7"/>
                </a:cubicBezTo>
                <a:cubicBezTo>
                  <a:pt x="72" y="0"/>
                  <a:pt x="72" y="0"/>
                  <a:pt x="7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105" y="16"/>
                  <a:pt x="105" y="16"/>
                  <a:pt x="105" y="16"/>
                </a:cubicBezTo>
                <a:close/>
                <a:moveTo>
                  <a:pt x="105" y="35"/>
                </a:moveTo>
                <a:cubicBezTo>
                  <a:pt x="105" y="36"/>
                  <a:pt x="106" y="36"/>
                  <a:pt x="106" y="36"/>
                </a:cubicBezTo>
                <a:cubicBezTo>
                  <a:pt x="106" y="37"/>
                  <a:pt x="105" y="37"/>
                  <a:pt x="105" y="37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4"/>
                  <a:pt x="72" y="54"/>
                  <a:pt x="72" y="53"/>
                </a:cubicBezTo>
                <a:cubicBezTo>
                  <a:pt x="58" y="47"/>
                  <a:pt x="58" y="47"/>
                  <a:pt x="58" y="47"/>
                </a:cubicBezTo>
                <a:cubicBezTo>
                  <a:pt x="58" y="47"/>
                  <a:pt x="58" y="46"/>
                  <a:pt x="58" y="46"/>
                </a:cubicBezTo>
                <a:cubicBezTo>
                  <a:pt x="58" y="45"/>
                  <a:pt x="58" y="45"/>
                  <a:pt x="58" y="45"/>
                </a:cubicBezTo>
                <a:cubicBezTo>
                  <a:pt x="91" y="29"/>
                  <a:pt x="91" y="29"/>
                  <a:pt x="91" y="29"/>
                </a:cubicBezTo>
                <a:cubicBezTo>
                  <a:pt x="91" y="29"/>
                  <a:pt x="91" y="29"/>
                  <a:pt x="92" y="29"/>
                </a:cubicBezTo>
                <a:cubicBezTo>
                  <a:pt x="105" y="35"/>
                  <a:pt x="105" y="35"/>
                  <a:pt x="105" y="35"/>
                </a:cubicBezTo>
                <a:close/>
                <a:moveTo>
                  <a:pt x="48" y="7"/>
                </a:moveTo>
                <a:cubicBezTo>
                  <a:pt x="34" y="0"/>
                  <a:pt x="34" y="0"/>
                  <a:pt x="34" y="0"/>
                </a:cubicBezTo>
                <a:cubicBezTo>
                  <a:pt x="34" y="0"/>
                  <a:pt x="34" y="0"/>
                  <a:pt x="33" y="0"/>
                </a:cubicBezTo>
                <a:cubicBezTo>
                  <a:pt x="1" y="16"/>
                  <a:pt x="1" y="16"/>
                  <a:pt x="1" y="16"/>
                </a:cubicBezTo>
                <a:cubicBezTo>
                  <a:pt x="1" y="17"/>
                  <a:pt x="0" y="17"/>
                  <a:pt x="0" y="17"/>
                </a:cubicBezTo>
                <a:cubicBezTo>
                  <a:pt x="0" y="18"/>
                  <a:pt x="1" y="18"/>
                  <a:pt x="1" y="18"/>
                </a:cubicBezTo>
                <a:cubicBezTo>
                  <a:pt x="14" y="25"/>
                  <a:pt x="14" y="25"/>
                  <a:pt x="14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7"/>
                  <a:pt x="48" y="7"/>
                  <a:pt x="48" y="7"/>
                </a:cubicBezTo>
                <a:close/>
                <a:moveTo>
                  <a:pt x="55" y="50"/>
                </a:moveTo>
                <a:cubicBezTo>
                  <a:pt x="55" y="82"/>
                  <a:pt x="55" y="82"/>
                  <a:pt x="55" y="82"/>
                </a:cubicBezTo>
                <a:cubicBezTo>
                  <a:pt x="55" y="82"/>
                  <a:pt x="55" y="83"/>
                  <a:pt x="55" y="83"/>
                </a:cubicBezTo>
                <a:cubicBezTo>
                  <a:pt x="55" y="83"/>
                  <a:pt x="56" y="83"/>
                  <a:pt x="56" y="83"/>
                </a:cubicBezTo>
                <a:cubicBezTo>
                  <a:pt x="89" y="66"/>
                  <a:pt x="89" y="66"/>
                  <a:pt x="89" y="66"/>
                </a:cubicBezTo>
                <a:cubicBezTo>
                  <a:pt x="89" y="66"/>
                  <a:pt x="90" y="66"/>
                  <a:pt x="90" y="65"/>
                </a:cubicBezTo>
                <a:cubicBezTo>
                  <a:pt x="90" y="50"/>
                  <a:pt x="90" y="50"/>
                  <a:pt x="90" y="50"/>
                </a:cubicBezTo>
                <a:cubicBezTo>
                  <a:pt x="90" y="50"/>
                  <a:pt x="89" y="49"/>
                  <a:pt x="89" y="49"/>
                </a:cubicBezTo>
                <a:cubicBezTo>
                  <a:pt x="89" y="49"/>
                  <a:pt x="89" y="49"/>
                  <a:pt x="88" y="49"/>
                </a:cubicBezTo>
                <a:cubicBezTo>
                  <a:pt x="73" y="57"/>
                  <a:pt x="73" y="57"/>
                  <a:pt x="73" y="57"/>
                </a:cubicBezTo>
                <a:cubicBezTo>
                  <a:pt x="72" y="57"/>
                  <a:pt x="72" y="57"/>
                  <a:pt x="72" y="57"/>
                </a:cubicBezTo>
                <a:cubicBezTo>
                  <a:pt x="72" y="57"/>
                  <a:pt x="72" y="57"/>
                  <a:pt x="72" y="57"/>
                </a:cubicBezTo>
                <a:cubicBezTo>
                  <a:pt x="71" y="57"/>
                  <a:pt x="71" y="57"/>
                  <a:pt x="71" y="57"/>
                </a:cubicBezTo>
                <a:cubicBezTo>
                  <a:pt x="56" y="49"/>
                  <a:pt x="56" y="49"/>
                  <a:pt x="56" y="49"/>
                </a:cubicBezTo>
                <a:cubicBezTo>
                  <a:pt x="56" y="49"/>
                  <a:pt x="55" y="49"/>
                  <a:pt x="55" y="49"/>
                </a:cubicBezTo>
                <a:cubicBezTo>
                  <a:pt x="55" y="49"/>
                  <a:pt x="55" y="50"/>
                  <a:pt x="55" y="50"/>
                </a:cubicBezTo>
                <a:close/>
                <a:moveTo>
                  <a:pt x="16" y="50"/>
                </a:moveTo>
                <a:cubicBezTo>
                  <a:pt x="16" y="50"/>
                  <a:pt x="17" y="49"/>
                  <a:pt x="17" y="49"/>
                </a:cubicBezTo>
                <a:cubicBezTo>
                  <a:pt x="17" y="49"/>
                  <a:pt x="17" y="49"/>
                  <a:pt x="18" y="49"/>
                </a:cubicBezTo>
                <a:cubicBezTo>
                  <a:pt x="33" y="57"/>
                  <a:pt x="33" y="57"/>
                  <a:pt x="33" y="57"/>
                </a:cubicBezTo>
                <a:cubicBezTo>
                  <a:pt x="34" y="57"/>
                  <a:pt x="34" y="57"/>
                  <a:pt x="34" y="57"/>
                </a:cubicBezTo>
                <a:cubicBezTo>
                  <a:pt x="50" y="49"/>
                  <a:pt x="50" y="49"/>
                  <a:pt x="50" y="49"/>
                </a:cubicBezTo>
                <a:cubicBezTo>
                  <a:pt x="50" y="49"/>
                  <a:pt x="51" y="49"/>
                  <a:pt x="51" y="49"/>
                </a:cubicBezTo>
                <a:cubicBezTo>
                  <a:pt x="51" y="49"/>
                  <a:pt x="51" y="50"/>
                  <a:pt x="51" y="50"/>
                </a:cubicBezTo>
                <a:cubicBezTo>
                  <a:pt x="51" y="82"/>
                  <a:pt x="51" y="82"/>
                  <a:pt x="51" y="82"/>
                </a:cubicBezTo>
                <a:cubicBezTo>
                  <a:pt x="51" y="82"/>
                  <a:pt x="51" y="83"/>
                  <a:pt x="51" y="83"/>
                </a:cubicBezTo>
                <a:cubicBezTo>
                  <a:pt x="51" y="83"/>
                  <a:pt x="50" y="83"/>
                  <a:pt x="50" y="83"/>
                </a:cubicBezTo>
                <a:cubicBezTo>
                  <a:pt x="17" y="66"/>
                  <a:pt x="17" y="66"/>
                  <a:pt x="17" y="66"/>
                </a:cubicBezTo>
                <a:cubicBezTo>
                  <a:pt x="17" y="66"/>
                  <a:pt x="16" y="66"/>
                  <a:pt x="16" y="65"/>
                </a:cubicBezTo>
                <a:lnTo>
                  <a:pt x="16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defTabSz="914080">
              <a:defRPr/>
            </a:pPr>
            <a:endParaRPr lang="en-US" sz="240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46" name="Freeform 14"/>
          <p:cNvSpPr>
            <a:spLocks noEditPoints="1"/>
          </p:cNvSpPr>
          <p:nvPr/>
        </p:nvSpPr>
        <p:spPr bwMode="auto">
          <a:xfrm>
            <a:off x="10569926" y="2873614"/>
            <a:ext cx="458389" cy="529073"/>
          </a:xfrm>
          <a:custGeom>
            <a:avLst/>
            <a:gdLst>
              <a:gd name="T0" fmla="*/ 83 w 131"/>
              <a:gd name="T1" fmla="*/ 130 h 151"/>
              <a:gd name="T2" fmla="*/ 86 w 131"/>
              <a:gd name="T3" fmla="*/ 136 h 151"/>
              <a:gd name="T4" fmla="*/ 48 w 131"/>
              <a:gd name="T5" fmla="*/ 138 h 151"/>
              <a:gd name="T6" fmla="*/ 45 w 131"/>
              <a:gd name="T7" fmla="*/ 132 h 151"/>
              <a:gd name="T8" fmla="*/ 48 w 131"/>
              <a:gd name="T9" fmla="*/ 130 h 151"/>
              <a:gd name="T10" fmla="*/ 78 w 131"/>
              <a:gd name="T11" fmla="*/ 147 h 151"/>
              <a:gd name="T12" fmla="*/ 57 w 131"/>
              <a:gd name="T13" fmla="*/ 151 h 151"/>
              <a:gd name="T14" fmla="*/ 52 w 131"/>
              <a:gd name="T15" fmla="*/ 143 h 151"/>
              <a:gd name="T16" fmla="*/ 65 w 131"/>
              <a:gd name="T17" fmla="*/ 34 h 151"/>
              <a:gd name="T18" fmla="*/ 82 w 131"/>
              <a:gd name="T19" fmla="*/ 125 h 151"/>
              <a:gd name="T20" fmla="*/ 31 w 131"/>
              <a:gd name="T21" fmla="*/ 68 h 151"/>
              <a:gd name="T22" fmla="*/ 65 w 131"/>
              <a:gd name="T23" fmla="*/ 34 h 151"/>
              <a:gd name="T24" fmla="*/ 72 w 131"/>
              <a:gd name="T25" fmla="*/ 41 h 151"/>
              <a:gd name="T26" fmla="*/ 79 w 131"/>
              <a:gd name="T27" fmla="*/ 45 h 151"/>
              <a:gd name="T28" fmla="*/ 71 w 131"/>
              <a:gd name="T29" fmla="*/ 43 h 151"/>
              <a:gd name="T30" fmla="*/ 50 w 131"/>
              <a:gd name="T31" fmla="*/ 53 h 151"/>
              <a:gd name="T32" fmla="*/ 42 w 131"/>
              <a:gd name="T33" fmla="*/ 68 h 151"/>
              <a:gd name="T34" fmla="*/ 40 w 131"/>
              <a:gd name="T35" fmla="*/ 81 h 151"/>
              <a:gd name="T36" fmla="*/ 38 w 131"/>
              <a:gd name="T37" fmla="*/ 74 h 151"/>
              <a:gd name="T38" fmla="*/ 38 w 131"/>
              <a:gd name="T39" fmla="*/ 60 h 151"/>
              <a:gd name="T40" fmla="*/ 47 w 131"/>
              <a:gd name="T41" fmla="*/ 47 h 151"/>
              <a:gd name="T42" fmla="*/ 65 w 131"/>
              <a:gd name="T43" fmla="*/ 40 h 151"/>
              <a:gd name="T44" fmla="*/ 70 w 131"/>
              <a:gd name="T45" fmla="*/ 40 h 151"/>
              <a:gd name="T46" fmla="*/ 70 w 131"/>
              <a:gd name="T47" fmla="*/ 0 h 151"/>
              <a:gd name="T48" fmla="*/ 66 w 131"/>
              <a:gd name="T49" fmla="*/ 23 h 151"/>
              <a:gd name="T50" fmla="*/ 62 w 131"/>
              <a:gd name="T51" fmla="*/ 0 h 151"/>
              <a:gd name="T52" fmla="*/ 115 w 131"/>
              <a:gd name="T53" fmla="*/ 22 h 151"/>
              <a:gd name="T54" fmla="*/ 93 w 131"/>
              <a:gd name="T55" fmla="*/ 32 h 151"/>
              <a:gd name="T56" fmla="*/ 34 w 131"/>
              <a:gd name="T57" fmla="*/ 102 h 151"/>
              <a:gd name="T58" fmla="*/ 17 w 131"/>
              <a:gd name="T59" fmla="*/ 108 h 151"/>
              <a:gd name="T60" fmla="*/ 34 w 131"/>
              <a:gd name="T61" fmla="*/ 102 h 151"/>
              <a:gd name="T62" fmla="*/ 22 w 131"/>
              <a:gd name="T63" fmla="*/ 16 h 151"/>
              <a:gd name="T64" fmla="*/ 32 w 131"/>
              <a:gd name="T65" fmla="*/ 37 h 151"/>
              <a:gd name="T66" fmla="*/ 22 w 131"/>
              <a:gd name="T67" fmla="*/ 16 h 151"/>
              <a:gd name="T68" fmla="*/ 109 w 131"/>
              <a:gd name="T69" fmla="*/ 114 h 151"/>
              <a:gd name="T70" fmla="*/ 102 w 131"/>
              <a:gd name="T71" fmla="*/ 96 h 151"/>
              <a:gd name="T72" fmla="*/ 97 w 131"/>
              <a:gd name="T73" fmla="*/ 102 h 151"/>
              <a:gd name="T74" fmla="*/ 131 w 131"/>
              <a:gd name="T75" fmla="*/ 69 h 151"/>
              <a:gd name="T76" fmla="*/ 112 w 131"/>
              <a:gd name="T77" fmla="*/ 68 h 151"/>
              <a:gd name="T78" fmla="*/ 131 w 131"/>
              <a:gd name="T79" fmla="*/ 61 h 151"/>
              <a:gd name="T80" fmla="*/ 0 w 131"/>
              <a:gd name="T81" fmla="*/ 69 h 151"/>
              <a:gd name="T82" fmla="*/ 20 w 131"/>
              <a:gd name="T83" fmla="*/ 61 h 151"/>
              <a:gd name="T84" fmla="*/ 20 w 131"/>
              <a:gd name="T85" fmla="*/ 69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1" h="151">
                <a:moveTo>
                  <a:pt x="48" y="130"/>
                </a:moveTo>
                <a:cubicBezTo>
                  <a:pt x="83" y="130"/>
                  <a:pt x="83" y="130"/>
                  <a:pt x="83" y="130"/>
                </a:cubicBezTo>
                <a:cubicBezTo>
                  <a:pt x="84" y="130"/>
                  <a:pt x="86" y="131"/>
                  <a:pt x="86" y="132"/>
                </a:cubicBezTo>
                <a:cubicBezTo>
                  <a:pt x="86" y="136"/>
                  <a:pt x="86" y="136"/>
                  <a:pt x="86" y="136"/>
                </a:cubicBezTo>
                <a:cubicBezTo>
                  <a:pt x="86" y="137"/>
                  <a:pt x="84" y="138"/>
                  <a:pt x="83" y="138"/>
                </a:cubicBezTo>
                <a:cubicBezTo>
                  <a:pt x="48" y="138"/>
                  <a:pt x="48" y="138"/>
                  <a:pt x="48" y="138"/>
                </a:cubicBezTo>
                <a:cubicBezTo>
                  <a:pt x="46" y="138"/>
                  <a:pt x="45" y="137"/>
                  <a:pt x="45" y="136"/>
                </a:cubicBezTo>
                <a:cubicBezTo>
                  <a:pt x="45" y="132"/>
                  <a:pt x="45" y="132"/>
                  <a:pt x="45" y="132"/>
                </a:cubicBezTo>
                <a:cubicBezTo>
                  <a:pt x="45" y="131"/>
                  <a:pt x="46" y="130"/>
                  <a:pt x="48" y="130"/>
                </a:cubicBezTo>
                <a:cubicBezTo>
                  <a:pt x="48" y="130"/>
                  <a:pt x="48" y="130"/>
                  <a:pt x="48" y="130"/>
                </a:cubicBezTo>
                <a:close/>
                <a:moveTo>
                  <a:pt x="78" y="143"/>
                </a:moveTo>
                <a:cubicBezTo>
                  <a:pt x="78" y="147"/>
                  <a:pt x="78" y="147"/>
                  <a:pt x="78" y="147"/>
                </a:cubicBezTo>
                <a:cubicBezTo>
                  <a:pt x="78" y="149"/>
                  <a:pt x="76" y="151"/>
                  <a:pt x="74" y="151"/>
                </a:cubicBezTo>
                <a:cubicBezTo>
                  <a:pt x="57" y="151"/>
                  <a:pt x="57" y="151"/>
                  <a:pt x="57" y="151"/>
                </a:cubicBezTo>
                <a:cubicBezTo>
                  <a:pt x="54" y="151"/>
                  <a:pt x="52" y="149"/>
                  <a:pt x="52" y="147"/>
                </a:cubicBezTo>
                <a:cubicBezTo>
                  <a:pt x="52" y="143"/>
                  <a:pt x="52" y="143"/>
                  <a:pt x="52" y="143"/>
                </a:cubicBezTo>
                <a:cubicBezTo>
                  <a:pt x="78" y="143"/>
                  <a:pt x="78" y="143"/>
                  <a:pt x="78" y="143"/>
                </a:cubicBezTo>
                <a:close/>
                <a:moveTo>
                  <a:pt x="65" y="34"/>
                </a:moveTo>
                <a:cubicBezTo>
                  <a:pt x="84" y="34"/>
                  <a:pt x="99" y="49"/>
                  <a:pt x="99" y="68"/>
                </a:cubicBezTo>
                <a:cubicBezTo>
                  <a:pt x="99" y="89"/>
                  <a:pt x="82" y="94"/>
                  <a:pt x="82" y="125"/>
                </a:cubicBezTo>
                <a:cubicBezTo>
                  <a:pt x="49" y="125"/>
                  <a:pt x="49" y="125"/>
                  <a:pt x="49" y="125"/>
                </a:cubicBezTo>
                <a:cubicBezTo>
                  <a:pt x="49" y="94"/>
                  <a:pt x="31" y="89"/>
                  <a:pt x="31" y="68"/>
                </a:cubicBezTo>
                <a:cubicBezTo>
                  <a:pt x="31" y="49"/>
                  <a:pt x="47" y="34"/>
                  <a:pt x="65" y="34"/>
                </a:cubicBezTo>
                <a:cubicBezTo>
                  <a:pt x="65" y="34"/>
                  <a:pt x="65" y="34"/>
                  <a:pt x="65" y="34"/>
                </a:cubicBezTo>
                <a:close/>
                <a:moveTo>
                  <a:pt x="70" y="40"/>
                </a:moveTo>
                <a:cubicBezTo>
                  <a:pt x="72" y="41"/>
                  <a:pt x="72" y="41"/>
                  <a:pt x="72" y="41"/>
                </a:cubicBezTo>
                <a:cubicBezTo>
                  <a:pt x="76" y="42"/>
                  <a:pt x="80" y="44"/>
                  <a:pt x="83" y="46"/>
                </a:cubicBezTo>
                <a:cubicBezTo>
                  <a:pt x="82" y="46"/>
                  <a:pt x="80" y="45"/>
                  <a:pt x="79" y="45"/>
                </a:cubicBezTo>
                <a:cubicBezTo>
                  <a:pt x="76" y="44"/>
                  <a:pt x="76" y="44"/>
                  <a:pt x="76" y="44"/>
                </a:cubicBezTo>
                <a:cubicBezTo>
                  <a:pt x="74" y="44"/>
                  <a:pt x="73" y="44"/>
                  <a:pt x="71" y="43"/>
                </a:cubicBezTo>
                <a:cubicBezTo>
                  <a:pt x="69" y="44"/>
                  <a:pt x="66" y="44"/>
                  <a:pt x="64" y="45"/>
                </a:cubicBezTo>
                <a:cubicBezTo>
                  <a:pt x="59" y="46"/>
                  <a:pt x="54" y="49"/>
                  <a:pt x="50" y="53"/>
                </a:cubicBezTo>
                <a:cubicBezTo>
                  <a:pt x="49" y="55"/>
                  <a:pt x="49" y="55"/>
                  <a:pt x="49" y="55"/>
                </a:cubicBezTo>
                <a:cubicBezTo>
                  <a:pt x="45" y="59"/>
                  <a:pt x="43" y="63"/>
                  <a:pt x="42" y="68"/>
                </a:cubicBezTo>
                <a:cubicBezTo>
                  <a:pt x="41" y="72"/>
                  <a:pt x="41" y="72"/>
                  <a:pt x="41" y="72"/>
                </a:cubicBezTo>
                <a:cubicBezTo>
                  <a:pt x="40" y="75"/>
                  <a:pt x="40" y="78"/>
                  <a:pt x="40" y="81"/>
                </a:cubicBezTo>
                <a:cubicBezTo>
                  <a:pt x="40" y="80"/>
                  <a:pt x="39" y="78"/>
                  <a:pt x="38" y="77"/>
                </a:cubicBezTo>
                <a:cubicBezTo>
                  <a:pt x="38" y="74"/>
                  <a:pt x="38" y="74"/>
                  <a:pt x="38" y="74"/>
                </a:cubicBezTo>
                <a:cubicBezTo>
                  <a:pt x="37" y="70"/>
                  <a:pt x="37" y="66"/>
                  <a:pt x="38" y="62"/>
                </a:cubicBezTo>
                <a:cubicBezTo>
                  <a:pt x="38" y="60"/>
                  <a:pt x="38" y="60"/>
                  <a:pt x="38" y="60"/>
                </a:cubicBezTo>
                <a:cubicBezTo>
                  <a:pt x="40" y="56"/>
                  <a:pt x="42" y="53"/>
                  <a:pt x="45" y="49"/>
                </a:cubicBezTo>
                <a:cubicBezTo>
                  <a:pt x="47" y="47"/>
                  <a:pt x="47" y="47"/>
                  <a:pt x="47" y="47"/>
                </a:cubicBezTo>
                <a:cubicBezTo>
                  <a:pt x="50" y="44"/>
                  <a:pt x="54" y="42"/>
                  <a:pt x="58" y="41"/>
                </a:cubicBezTo>
                <a:cubicBezTo>
                  <a:pt x="61" y="40"/>
                  <a:pt x="63" y="40"/>
                  <a:pt x="65" y="40"/>
                </a:cubicBezTo>
                <a:cubicBezTo>
                  <a:pt x="67" y="40"/>
                  <a:pt x="68" y="40"/>
                  <a:pt x="70" y="40"/>
                </a:cubicBezTo>
                <a:cubicBezTo>
                  <a:pt x="70" y="40"/>
                  <a:pt x="70" y="40"/>
                  <a:pt x="70" y="40"/>
                </a:cubicBezTo>
                <a:close/>
                <a:moveTo>
                  <a:pt x="62" y="0"/>
                </a:moveTo>
                <a:cubicBezTo>
                  <a:pt x="70" y="0"/>
                  <a:pt x="70" y="0"/>
                  <a:pt x="70" y="0"/>
                </a:cubicBezTo>
                <a:cubicBezTo>
                  <a:pt x="70" y="23"/>
                  <a:pt x="70" y="23"/>
                  <a:pt x="70" y="23"/>
                </a:cubicBezTo>
                <a:cubicBezTo>
                  <a:pt x="68" y="23"/>
                  <a:pt x="67" y="23"/>
                  <a:pt x="66" y="23"/>
                </a:cubicBezTo>
                <a:cubicBezTo>
                  <a:pt x="64" y="23"/>
                  <a:pt x="63" y="23"/>
                  <a:pt x="62" y="23"/>
                </a:cubicBezTo>
                <a:cubicBezTo>
                  <a:pt x="62" y="0"/>
                  <a:pt x="62" y="0"/>
                  <a:pt x="62" y="0"/>
                </a:cubicBezTo>
                <a:close/>
                <a:moveTo>
                  <a:pt x="109" y="16"/>
                </a:moveTo>
                <a:cubicBezTo>
                  <a:pt x="115" y="22"/>
                  <a:pt x="115" y="22"/>
                  <a:pt x="115" y="22"/>
                </a:cubicBezTo>
                <a:cubicBezTo>
                  <a:pt x="99" y="37"/>
                  <a:pt x="99" y="37"/>
                  <a:pt x="99" y="37"/>
                </a:cubicBezTo>
                <a:cubicBezTo>
                  <a:pt x="97" y="35"/>
                  <a:pt x="95" y="33"/>
                  <a:pt x="93" y="32"/>
                </a:cubicBezTo>
                <a:cubicBezTo>
                  <a:pt x="109" y="16"/>
                  <a:pt x="109" y="16"/>
                  <a:pt x="109" y="16"/>
                </a:cubicBezTo>
                <a:close/>
                <a:moveTo>
                  <a:pt x="34" y="102"/>
                </a:moveTo>
                <a:cubicBezTo>
                  <a:pt x="22" y="114"/>
                  <a:pt x="22" y="114"/>
                  <a:pt x="22" y="114"/>
                </a:cubicBezTo>
                <a:cubicBezTo>
                  <a:pt x="17" y="108"/>
                  <a:pt x="17" y="108"/>
                  <a:pt x="17" y="108"/>
                </a:cubicBezTo>
                <a:cubicBezTo>
                  <a:pt x="29" y="96"/>
                  <a:pt x="29" y="96"/>
                  <a:pt x="29" y="96"/>
                </a:cubicBezTo>
                <a:cubicBezTo>
                  <a:pt x="31" y="98"/>
                  <a:pt x="32" y="100"/>
                  <a:pt x="34" y="102"/>
                </a:cubicBezTo>
                <a:cubicBezTo>
                  <a:pt x="34" y="102"/>
                  <a:pt x="34" y="102"/>
                  <a:pt x="34" y="102"/>
                </a:cubicBezTo>
                <a:close/>
                <a:moveTo>
                  <a:pt x="22" y="16"/>
                </a:moveTo>
                <a:cubicBezTo>
                  <a:pt x="17" y="22"/>
                  <a:pt x="17" y="22"/>
                  <a:pt x="17" y="22"/>
                </a:cubicBezTo>
                <a:cubicBezTo>
                  <a:pt x="32" y="37"/>
                  <a:pt x="32" y="37"/>
                  <a:pt x="32" y="37"/>
                </a:cubicBezTo>
                <a:cubicBezTo>
                  <a:pt x="34" y="35"/>
                  <a:pt x="36" y="33"/>
                  <a:pt x="38" y="32"/>
                </a:cubicBezTo>
                <a:cubicBezTo>
                  <a:pt x="22" y="16"/>
                  <a:pt x="22" y="16"/>
                  <a:pt x="22" y="16"/>
                </a:cubicBezTo>
                <a:close/>
                <a:moveTo>
                  <a:pt x="97" y="102"/>
                </a:moveTo>
                <a:cubicBezTo>
                  <a:pt x="109" y="114"/>
                  <a:pt x="109" y="114"/>
                  <a:pt x="109" y="114"/>
                </a:cubicBezTo>
                <a:cubicBezTo>
                  <a:pt x="115" y="108"/>
                  <a:pt x="115" y="108"/>
                  <a:pt x="115" y="108"/>
                </a:cubicBezTo>
                <a:cubicBezTo>
                  <a:pt x="102" y="96"/>
                  <a:pt x="102" y="96"/>
                  <a:pt x="102" y="96"/>
                </a:cubicBezTo>
                <a:cubicBezTo>
                  <a:pt x="101" y="98"/>
                  <a:pt x="99" y="100"/>
                  <a:pt x="97" y="102"/>
                </a:cubicBezTo>
                <a:cubicBezTo>
                  <a:pt x="97" y="102"/>
                  <a:pt x="97" y="102"/>
                  <a:pt x="97" y="102"/>
                </a:cubicBezTo>
                <a:close/>
                <a:moveTo>
                  <a:pt x="131" y="61"/>
                </a:moveTo>
                <a:cubicBezTo>
                  <a:pt x="131" y="69"/>
                  <a:pt x="131" y="69"/>
                  <a:pt x="131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8"/>
                  <a:pt x="112" y="68"/>
                </a:cubicBezTo>
                <a:cubicBezTo>
                  <a:pt x="112" y="66"/>
                  <a:pt x="111" y="63"/>
                  <a:pt x="111" y="61"/>
                </a:cubicBezTo>
                <a:cubicBezTo>
                  <a:pt x="131" y="61"/>
                  <a:pt x="131" y="61"/>
                  <a:pt x="131" y="61"/>
                </a:cubicBezTo>
                <a:close/>
                <a:moveTo>
                  <a:pt x="20" y="69"/>
                </a:moveTo>
                <a:cubicBezTo>
                  <a:pt x="0" y="69"/>
                  <a:pt x="0" y="69"/>
                  <a:pt x="0" y="69"/>
                </a:cubicBezTo>
                <a:cubicBezTo>
                  <a:pt x="0" y="61"/>
                  <a:pt x="0" y="61"/>
                  <a:pt x="0" y="61"/>
                </a:cubicBezTo>
                <a:cubicBezTo>
                  <a:pt x="20" y="61"/>
                  <a:pt x="20" y="61"/>
                  <a:pt x="20" y="61"/>
                </a:cubicBezTo>
                <a:cubicBezTo>
                  <a:pt x="20" y="63"/>
                  <a:pt x="20" y="66"/>
                  <a:pt x="20" y="68"/>
                </a:cubicBezTo>
                <a:cubicBezTo>
                  <a:pt x="20" y="68"/>
                  <a:pt x="20" y="69"/>
                  <a:pt x="20" y="69"/>
                </a:cubicBezTo>
                <a:cubicBezTo>
                  <a:pt x="20" y="69"/>
                  <a:pt x="20" y="69"/>
                  <a:pt x="20" y="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867" tIns="60933" rIns="121867" bIns="60933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26356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8" dur="750" fill="hold"/>
                                        <p:tgtEl>
                                          <p:spTgt spid="9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750" fill="hold"/>
                                        <p:tgtEl>
                                          <p:spTgt spid="9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750" fill="hold"/>
                                        <p:tgtEl>
                                          <p:spTgt spid="9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25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750"/>
                            </p:stCondLst>
                            <p:childTnLst>
                              <p:par>
                                <p:cTn id="6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300"/>
                            </p:stCondLst>
                            <p:childTnLst>
                              <p:par>
                                <p:cTn id="7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800"/>
                            </p:stCondLst>
                            <p:childTnLst>
                              <p:par>
                                <p:cTn id="7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350"/>
                            </p:stCondLst>
                            <p:childTnLst>
                              <p:par>
                                <p:cTn id="8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850"/>
                            </p:stCondLst>
                            <p:childTnLst>
                              <p:par>
                                <p:cTn id="8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2400"/>
                            </p:stCondLst>
                            <p:childTnLst>
                              <p:par>
                                <p:cTn id="8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2900"/>
                            </p:stCondLst>
                            <p:childTnLst>
                              <p:par>
                                <p:cTn id="9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6649144" y="1846661"/>
            <a:ext cx="0" cy="421335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3"/>
          <p:cNvSpPr/>
          <p:nvPr/>
        </p:nvSpPr>
        <p:spPr>
          <a:xfrm>
            <a:off x="1388657" y="5229788"/>
            <a:ext cx="4867008" cy="83022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399" tIns="45698" rIns="91399" bIns="45698" rtlCol="0" anchor="ctr"/>
          <a:lstStyle/>
          <a:p>
            <a:pPr algn="ctr"/>
            <a:endParaRPr lang="en-US" sz="1600" dirty="0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Subtitle 2"/>
          <p:cNvSpPr txBox="1"/>
          <p:nvPr/>
        </p:nvSpPr>
        <p:spPr>
          <a:xfrm>
            <a:off x="1730069" y="5324658"/>
            <a:ext cx="4184183" cy="602712"/>
          </a:xfrm>
          <a:prstGeom prst="rect">
            <a:avLst/>
          </a:prstGeom>
        </p:spPr>
        <p:txBody>
          <a:bodyPr vert="horz" lIns="91399" tIns="45698" rIns="91399" bIns="45698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zh-CN" altLang="en-US" sz="12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详写内容</a:t>
            </a:r>
            <a:r>
              <a:rPr lang="en-US" altLang="zh-CN" sz="12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……</a:t>
            </a:r>
            <a:r>
              <a:rPr lang="zh-CN" altLang="en-US" sz="1200" dirty="0">
                <a:solidFill>
                  <a:schemeClr val="bg1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点击输入本栏的具体文字，简明扼要的说明分项内容，此为概念图解，请根据具体内容酌情修改。</a:t>
            </a:r>
            <a:endParaRPr lang="en-US" altLang="zh-CN" sz="1200" dirty="0">
              <a:solidFill>
                <a:schemeClr val="bg1"/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6" name="文本框 5">
            <a:extLst>
              <a:ext uri="{FF2B5EF4-FFF2-40B4-BE49-F238E27FC236}">
                <a16:creationId xmlns:a16="http://schemas.microsoft.com/office/drawing/2014/main" xmlns="" id="{785173E6-4311-46C4-8605-D310B75FA42A}"/>
              </a:ext>
            </a:extLst>
          </p:cNvPr>
          <p:cNvSpPr txBox="1"/>
          <p:nvPr/>
        </p:nvSpPr>
        <p:spPr>
          <a:xfrm>
            <a:off x="6845132" y="1682222"/>
            <a:ext cx="4718512" cy="2289833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pPr lvl="0" defTabSz="913765"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  <a:p>
            <a:pPr defTabSz="456474">
              <a:lnSpc>
                <a:spcPct val="130000"/>
              </a:lnSpc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456474"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 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456474">
              <a:lnSpc>
                <a:spcPct val="13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8" name="文本框 5">
            <a:extLst>
              <a:ext uri="{FF2B5EF4-FFF2-40B4-BE49-F238E27FC236}">
                <a16:creationId xmlns:a16="http://schemas.microsoft.com/office/drawing/2014/main" xmlns="" id="{A93C4E98-00B1-4A90-8DCF-0DF0220C93F1}"/>
              </a:ext>
            </a:extLst>
          </p:cNvPr>
          <p:cNvSpPr txBox="1"/>
          <p:nvPr/>
        </p:nvSpPr>
        <p:spPr>
          <a:xfrm>
            <a:off x="6845131" y="4047181"/>
            <a:ext cx="4845122" cy="2289833"/>
          </a:xfrm>
          <a:prstGeom prst="rect">
            <a:avLst/>
          </a:prstGeom>
          <a:noFill/>
        </p:spPr>
        <p:txBody>
          <a:bodyPr wrap="square" lIns="91417" tIns="45708" rIns="91417" bIns="45708" rtlCol="0">
            <a:spAutoFit/>
          </a:bodyPr>
          <a:lstStyle/>
          <a:p>
            <a:pPr lvl="0" defTabSz="913765">
              <a:spcBef>
                <a:spcPct val="0"/>
              </a:spcBef>
              <a:defRPr/>
            </a:pPr>
            <a:r>
              <a:rPr lang="zh-CN" altLang="en-US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  <a:p>
            <a:pPr defTabSz="456474">
              <a:lnSpc>
                <a:spcPct val="130000"/>
              </a:lnSpc>
            </a:pP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456474">
              <a:lnSpc>
                <a:spcPct val="130000"/>
              </a:lnSpc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</a:t>
            </a: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，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 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  <a:p>
            <a:pPr defTabSz="456474">
              <a:lnSpc>
                <a:spcPct val="130000"/>
              </a:lnSpc>
            </a:pP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390A1048-BF61-4294-88A5-6CB687F514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657" y="1959274"/>
            <a:ext cx="4867008" cy="3244672"/>
          </a:xfrm>
          <a:prstGeom prst="rect">
            <a:avLst/>
          </a:prstGeom>
        </p:spPr>
      </p:pic>
      <p:sp>
        <p:nvSpPr>
          <p:cNvPr id="11" name="TextBox 76">
            <a:extLst>
              <a:ext uri="{FF2B5EF4-FFF2-40B4-BE49-F238E27FC236}">
                <a16:creationId xmlns:a16="http://schemas.microsoft.com/office/drawing/2014/main" xmlns="" id="{F69F0FA7-9468-48FE-8873-76168F6CDE5C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0B73D298-548B-4401-9393-009CF479D2AF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xmlns="" id="{6FFB59A1-ACFF-4DB1-968B-CF6DB9192C7C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16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/>
          <p:cNvGrpSpPr/>
          <p:nvPr/>
        </p:nvGrpSpPr>
        <p:grpSpPr>
          <a:xfrm>
            <a:off x="6744071" y="1484449"/>
            <a:ext cx="4557516" cy="3509535"/>
            <a:chOff x="1131491" y="2036961"/>
            <a:chExt cx="4557515" cy="3509534"/>
          </a:xfrm>
        </p:grpSpPr>
        <p:grpSp>
          <p:nvGrpSpPr>
            <p:cNvPr id="22" name="Group 2"/>
            <p:cNvGrpSpPr/>
            <p:nvPr/>
          </p:nvGrpSpPr>
          <p:grpSpPr>
            <a:xfrm>
              <a:off x="2460030" y="2036961"/>
              <a:ext cx="3228976" cy="2799160"/>
              <a:chOff x="2460030" y="2036961"/>
              <a:chExt cx="3228976" cy="2799160"/>
            </a:xfrm>
          </p:grpSpPr>
          <p:sp>
            <p:nvSpPr>
              <p:cNvPr id="52" name="Freeform: Shape 33"/>
              <p:cNvSpPr/>
              <p:nvPr/>
            </p:nvSpPr>
            <p:spPr>
              <a:xfrm>
                <a:off x="2460030" y="2036961"/>
                <a:ext cx="3228976" cy="27991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89" y="0"/>
                    </a:moveTo>
                    <a:lnTo>
                      <a:pt x="10789" y="43"/>
                    </a:lnTo>
                    <a:lnTo>
                      <a:pt x="0" y="21600"/>
                    </a:lnTo>
                    <a:lnTo>
                      <a:pt x="10789" y="21600"/>
                    </a:lnTo>
                    <a:lnTo>
                      <a:pt x="10811" y="21600"/>
                    </a:lnTo>
                    <a:lnTo>
                      <a:pt x="21600" y="21600"/>
                    </a:lnTo>
                    <a:lnTo>
                      <a:pt x="10811" y="43"/>
                    </a:lnTo>
                    <a:lnTo>
                      <a:pt x="10811" y="0"/>
                    </a:lnTo>
                    <a:lnTo>
                      <a:pt x="10800" y="21"/>
                    </a:lnTo>
                    <a:lnTo>
                      <a:pt x="1078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3" name="Freeform: Shape 34"/>
              <p:cNvSpPr/>
              <p:nvPr/>
            </p:nvSpPr>
            <p:spPr>
              <a:xfrm>
                <a:off x="3959689" y="2531127"/>
                <a:ext cx="229658" cy="2296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856" y="13527"/>
                    </a:moveTo>
                    <a:lnTo>
                      <a:pt x="21138" y="9731"/>
                    </a:lnTo>
                    <a:cubicBezTo>
                      <a:pt x="21392" y="9659"/>
                      <a:pt x="21600" y="9385"/>
                      <a:pt x="21600" y="9120"/>
                    </a:cubicBezTo>
                    <a:lnTo>
                      <a:pt x="21600" y="2520"/>
                    </a:lnTo>
                    <a:lnTo>
                      <a:pt x="4680" y="2520"/>
                    </a:lnTo>
                    <a:lnTo>
                      <a:pt x="4680" y="481"/>
                    </a:lnTo>
                    <a:cubicBezTo>
                      <a:pt x="4680" y="217"/>
                      <a:pt x="4465" y="0"/>
                      <a:pt x="4200" y="0"/>
                    </a:cubicBezTo>
                    <a:lnTo>
                      <a:pt x="480" y="0"/>
                    </a:lnTo>
                    <a:cubicBezTo>
                      <a:pt x="217" y="0"/>
                      <a:pt x="0" y="217"/>
                      <a:pt x="0" y="481"/>
                    </a:cubicBezTo>
                    <a:lnTo>
                      <a:pt x="0" y="2400"/>
                    </a:lnTo>
                    <a:lnTo>
                      <a:pt x="2332" y="2400"/>
                    </a:lnTo>
                    <a:lnTo>
                      <a:pt x="4693" y="13269"/>
                    </a:lnTo>
                    <a:lnTo>
                      <a:pt x="4920" y="14400"/>
                    </a:lnTo>
                    <a:lnTo>
                      <a:pt x="4920" y="16200"/>
                    </a:lnTo>
                    <a:cubicBezTo>
                      <a:pt x="4920" y="16463"/>
                      <a:pt x="5137" y="16680"/>
                      <a:pt x="5400" y="16680"/>
                    </a:cubicBezTo>
                    <a:lnTo>
                      <a:pt x="6001" y="16680"/>
                    </a:lnTo>
                    <a:lnTo>
                      <a:pt x="17999" y="16680"/>
                    </a:lnTo>
                    <a:lnTo>
                      <a:pt x="21119" y="16680"/>
                    </a:lnTo>
                    <a:cubicBezTo>
                      <a:pt x="21383" y="16680"/>
                      <a:pt x="21600" y="16463"/>
                      <a:pt x="21600" y="16200"/>
                    </a:cubicBezTo>
                    <a:lnTo>
                      <a:pt x="21600" y="14400"/>
                    </a:lnTo>
                    <a:lnTo>
                      <a:pt x="8103" y="14400"/>
                    </a:lnTo>
                    <a:cubicBezTo>
                      <a:pt x="6723" y="14400"/>
                      <a:pt x="6694" y="13860"/>
                      <a:pt x="7856" y="13527"/>
                    </a:cubicBezTo>
                    <a:close/>
                    <a:moveTo>
                      <a:pt x="15599" y="19200"/>
                    </a:moveTo>
                    <a:cubicBezTo>
                      <a:pt x="15599" y="20525"/>
                      <a:pt x="16674" y="21600"/>
                      <a:pt x="17999" y="21600"/>
                    </a:cubicBezTo>
                    <a:cubicBezTo>
                      <a:pt x="19326" y="21600"/>
                      <a:pt x="20399" y="20525"/>
                      <a:pt x="20399" y="19200"/>
                    </a:cubicBezTo>
                    <a:cubicBezTo>
                      <a:pt x="20399" y="17874"/>
                      <a:pt x="19326" y="16800"/>
                      <a:pt x="17999" y="16800"/>
                    </a:cubicBezTo>
                    <a:cubicBezTo>
                      <a:pt x="16674" y="16800"/>
                      <a:pt x="15599" y="17874"/>
                      <a:pt x="15599" y="19200"/>
                    </a:cubicBezTo>
                    <a:close/>
                    <a:moveTo>
                      <a:pt x="3599" y="19200"/>
                    </a:moveTo>
                    <a:cubicBezTo>
                      <a:pt x="3599" y="20525"/>
                      <a:pt x="4674" y="21600"/>
                      <a:pt x="6001" y="21600"/>
                    </a:cubicBezTo>
                    <a:cubicBezTo>
                      <a:pt x="7326" y="21600"/>
                      <a:pt x="8399" y="20525"/>
                      <a:pt x="8399" y="19200"/>
                    </a:cubicBezTo>
                    <a:cubicBezTo>
                      <a:pt x="8399" y="17874"/>
                      <a:pt x="7326" y="16800"/>
                      <a:pt x="6001" y="16800"/>
                    </a:cubicBezTo>
                    <a:cubicBezTo>
                      <a:pt x="4674" y="16800"/>
                      <a:pt x="3599" y="17874"/>
                      <a:pt x="3599" y="192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3" name="Group 3"/>
            <p:cNvGrpSpPr/>
            <p:nvPr/>
          </p:nvGrpSpPr>
          <p:grpSpPr>
            <a:xfrm>
              <a:off x="1934369" y="2296120"/>
              <a:ext cx="2930327" cy="2540001"/>
              <a:chOff x="1934369" y="2296120"/>
              <a:chExt cx="2930327" cy="2540001"/>
            </a:xfrm>
          </p:grpSpPr>
          <p:sp>
            <p:nvSpPr>
              <p:cNvPr id="50" name="Freeform: Shape 31"/>
              <p:cNvSpPr/>
              <p:nvPr/>
            </p:nvSpPr>
            <p:spPr>
              <a:xfrm>
                <a:off x="1934369" y="2296120"/>
                <a:ext cx="2930327" cy="2540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0" y="0"/>
                    </a:moveTo>
                    <a:lnTo>
                      <a:pt x="10790" y="35"/>
                    </a:lnTo>
                    <a:lnTo>
                      <a:pt x="0" y="21600"/>
                    </a:lnTo>
                    <a:lnTo>
                      <a:pt x="10790" y="21600"/>
                    </a:lnTo>
                    <a:lnTo>
                      <a:pt x="10808" y="21600"/>
                    </a:lnTo>
                    <a:lnTo>
                      <a:pt x="21600" y="21600"/>
                    </a:lnTo>
                    <a:lnTo>
                      <a:pt x="10808" y="35"/>
                    </a:lnTo>
                    <a:lnTo>
                      <a:pt x="10808" y="0"/>
                    </a:lnTo>
                    <a:lnTo>
                      <a:pt x="10799" y="17"/>
                    </a:lnTo>
                    <a:lnTo>
                      <a:pt x="1079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51" name="Freeform: Shape 32"/>
              <p:cNvSpPr/>
              <p:nvPr/>
            </p:nvSpPr>
            <p:spPr>
              <a:xfrm>
                <a:off x="3299685" y="2806012"/>
                <a:ext cx="199694" cy="2995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66" y="8831"/>
                    </a:moveTo>
                    <a:cubicBezTo>
                      <a:pt x="17325" y="8934"/>
                      <a:pt x="17111" y="9089"/>
                      <a:pt x="16823" y="9295"/>
                    </a:cubicBezTo>
                    <a:cubicBezTo>
                      <a:pt x="16534" y="9502"/>
                      <a:pt x="16319" y="9656"/>
                      <a:pt x="16179" y="9759"/>
                    </a:cubicBezTo>
                    <a:cubicBezTo>
                      <a:pt x="14379" y="11193"/>
                      <a:pt x="13388" y="12591"/>
                      <a:pt x="13204" y="13950"/>
                    </a:cubicBezTo>
                    <a:lnTo>
                      <a:pt x="8396" y="13950"/>
                    </a:lnTo>
                    <a:cubicBezTo>
                      <a:pt x="8212" y="12591"/>
                      <a:pt x="7221" y="11193"/>
                      <a:pt x="5421" y="9759"/>
                    </a:cubicBezTo>
                    <a:cubicBezTo>
                      <a:pt x="5281" y="9656"/>
                      <a:pt x="5066" y="9502"/>
                      <a:pt x="4777" y="9295"/>
                    </a:cubicBezTo>
                    <a:cubicBezTo>
                      <a:pt x="4489" y="9089"/>
                      <a:pt x="4274" y="8934"/>
                      <a:pt x="4134" y="8831"/>
                    </a:cubicBezTo>
                    <a:cubicBezTo>
                      <a:pt x="3178" y="8091"/>
                      <a:pt x="2700" y="7246"/>
                      <a:pt x="2700" y="6300"/>
                    </a:cubicBezTo>
                    <a:cubicBezTo>
                      <a:pt x="2700" y="5625"/>
                      <a:pt x="2943" y="4997"/>
                      <a:pt x="3427" y="4415"/>
                    </a:cubicBezTo>
                    <a:cubicBezTo>
                      <a:pt x="3913" y="3834"/>
                      <a:pt x="4546" y="3359"/>
                      <a:pt x="5326" y="2988"/>
                    </a:cubicBezTo>
                    <a:cubicBezTo>
                      <a:pt x="6106" y="2618"/>
                      <a:pt x="6971" y="2327"/>
                      <a:pt x="7920" y="2116"/>
                    </a:cubicBezTo>
                    <a:cubicBezTo>
                      <a:pt x="8870" y="1905"/>
                      <a:pt x="9829" y="1799"/>
                      <a:pt x="10800" y="1799"/>
                    </a:cubicBezTo>
                    <a:cubicBezTo>
                      <a:pt x="11771" y="1799"/>
                      <a:pt x="12730" y="1905"/>
                      <a:pt x="13680" y="2116"/>
                    </a:cubicBezTo>
                    <a:cubicBezTo>
                      <a:pt x="14628" y="2327"/>
                      <a:pt x="15493" y="2618"/>
                      <a:pt x="16274" y="2988"/>
                    </a:cubicBezTo>
                    <a:cubicBezTo>
                      <a:pt x="17054" y="3359"/>
                      <a:pt x="17687" y="3834"/>
                      <a:pt x="18173" y="4415"/>
                    </a:cubicBezTo>
                    <a:cubicBezTo>
                      <a:pt x="18657" y="4997"/>
                      <a:pt x="18900" y="5625"/>
                      <a:pt x="18900" y="6300"/>
                    </a:cubicBezTo>
                    <a:cubicBezTo>
                      <a:pt x="18900" y="7246"/>
                      <a:pt x="18422" y="8091"/>
                      <a:pt x="17466" y="8831"/>
                    </a:cubicBezTo>
                    <a:cubicBezTo>
                      <a:pt x="17466" y="8831"/>
                      <a:pt x="17466" y="8831"/>
                      <a:pt x="17466" y="8831"/>
                    </a:cubicBezTo>
                    <a:close/>
                    <a:moveTo>
                      <a:pt x="20661" y="3705"/>
                    </a:moveTo>
                    <a:cubicBezTo>
                      <a:pt x="20035" y="2904"/>
                      <a:pt x="19213" y="2238"/>
                      <a:pt x="18194" y="1708"/>
                    </a:cubicBezTo>
                    <a:cubicBezTo>
                      <a:pt x="17174" y="1179"/>
                      <a:pt x="16021" y="762"/>
                      <a:pt x="14734" y="457"/>
                    </a:cubicBezTo>
                    <a:cubicBezTo>
                      <a:pt x="13447" y="153"/>
                      <a:pt x="12136" y="0"/>
                      <a:pt x="10800" y="0"/>
                    </a:cubicBezTo>
                    <a:cubicBezTo>
                      <a:pt x="9464" y="0"/>
                      <a:pt x="8153" y="153"/>
                      <a:pt x="6866" y="457"/>
                    </a:cubicBezTo>
                    <a:cubicBezTo>
                      <a:pt x="5579" y="762"/>
                      <a:pt x="4426" y="1179"/>
                      <a:pt x="3407" y="1708"/>
                    </a:cubicBezTo>
                    <a:cubicBezTo>
                      <a:pt x="2387" y="2238"/>
                      <a:pt x="1564" y="2903"/>
                      <a:pt x="938" y="3705"/>
                    </a:cubicBezTo>
                    <a:cubicBezTo>
                      <a:pt x="312" y="4507"/>
                      <a:pt x="0" y="5372"/>
                      <a:pt x="0" y="6300"/>
                    </a:cubicBezTo>
                    <a:cubicBezTo>
                      <a:pt x="0" y="7753"/>
                      <a:pt x="724" y="9009"/>
                      <a:pt x="2173" y="10069"/>
                    </a:cubicBezTo>
                    <a:cubicBezTo>
                      <a:pt x="2805" y="10528"/>
                      <a:pt x="3330" y="10936"/>
                      <a:pt x="3745" y="11292"/>
                    </a:cubicBezTo>
                    <a:cubicBezTo>
                      <a:pt x="4159" y="11648"/>
                      <a:pt x="4578" y="12096"/>
                      <a:pt x="5000" y="12635"/>
                    </a:cubicBezTo>
                    <a:cubicBezTo>
                      <a:pt x="5421" y="13174"/>
                      <a:pt x="5661" y="13678"/>
                      <a:pt x="5717" y="14147"/>
                    </a:cubicBezTo>
                    <a:cubicBezTo>
                      <a:pt x="5056" y="14409"/>
                      <a:pt x="4726" y="14794"/>
                      <a:pt x="4726" y="15300"/>
                    </a:cubicBezTo>
                    <a:cubicBezTo>
                      <a:pt x="4726" y="15647"/>
                      <a:pt x="4901" y="15947"/>
                      <a:pt x="5253" y="16200"/>
                    </a:cubicBezTo>
                    <a:cubicBezTo>
                      <a:pt x="4901" y="16453"/>
                      <a:pt x="4726" y="16753"/>
                      <a:pt x="4726" y="17100"/>
                    </a:cubicBezTo>
                    <a:cubicBezTo>
                      <a:pt x="4726" y="17588"/>
                      <a:pt x="5042" y="17968"/>
                      <a:pt x="5675" y="18240"/>
                    </a:cubicBezTo>
                    <a:cubicBezTo>
                      <a:pt x="5492" y="18455"/>
                      <a:pt x="5401" y="18675"/>
                      <a:pt x="5401" y="18901"/>
                    </a:cubicBezTo>
                    <a:cubicBezTo>
                      <a:pt x="5401" y="19331"/>
                      <a:pt x="5622" y="19665"/>
                      <a:pt x="6064" y="19898"/>
                    </a:cubicBezTo>
                    <a:cubicBezTo>
                      <a:pt x="6507" y="20133"/>
                      <a:pt x="7053" y="20251"/>
                      <a:pt x="7699" y="20251"/>
                    </a:cubicBezTo>
                    <a:cubicBezTo>
                      <a:pt x="7981" y="20663"/>
                      <a:pt x="8403" y="20991"/>
                      <a:pt x="8964" y="21235"/>
                    </a:cubicBezTo>
                    <a:cubicBezTo>
                      <a:pt x="9527" y="21478"/>
                      <a:pt x="10139" y="21600"/>
                      <a:pt x="10800" y="21600"/>
                    </a:cubicBezTo>
                    <a:cubicBezTo>
                      <a:pt x="11461" y="21600"/>
                      <a:pt x="12073" y="21478"/>
                      <a:pt x="12636" y="21235"/>
                    </a:cubicBezTo>
                    <a:cubicBezTo>
                      <a:pt x="13198" y="20991"/>
                      <a:pt x="13620" y="20663"/>
                      <a:pt x="13901" y="20251"/>
                    </a:cubicBezTo>
                    <a:cubicBezTo>
                      <a:pt x="14548" y="20251"/>
                      <a:pt x="15093" y="20133"/>
                      <a:pt x="15536" y="19898"/>
                    </a:cubicBezTo>
                    <a:cubicBezTo>
                      <a:pt x="15978" y="19665"/>
                      <a:pt x="16201" y="19331"/>
                      <a:pt x="16201" y="18901"/>
                    </a:cubicBezTo>
                    <a:cubicBezTo>
                      <a:pt x="16201" y="18675"/>
                      <a:pt x="16108" y="18455"/>
                      <a:pt x="15925" y="18240"/>
                    </a:cubicBezTo>
                    <a:cubicBezTo>
                      <a:pt x="16558" y="17968"/>
                      <a:pt x="16874" y="17588"/>
                      <a:pt x="16874" y="17100"/>
                    </a:cubicBezTo>
                    <a:cubicBezTo>
                      <a:pt x="16874" y="16753"/>
                      <a:pt x="16699" y="16453"/>
                      <a:pt x="16347" y="16200"/>
                    </a:cubicBezTo>
                    <a:cubicBezTo>
                      <a:pt x="16699" y="15947"/>
                      <a:pt x="16874" y="15647"/>
                      <a:pt x="16874" y="15300"/>
                    </a:cubicBezTo>
                    <a:cubicBezTo>
                      <a:pt x="16874" y="14794"/>
                      <a:pt x="16544" y="14409"/>
                      <a:pt x="15883" y="14147"/>
                    </a:cubicBezTo>
                    <a:cubicBezTo>
                      <a:pt x="15940" y="13678"/>
                      <a:pt x="16179" y="13174"/>
                      <a:pt x="16600" y="12635"/>
                    </a:cubicBezTo>
                    <a:cubicBezTo>
                      <a:pt x="17022" y="12096"/>
                      <a:pt x="17441" y="11648"/>
                      <a:pt x="17855" y="11292"/>
                    </a:cubicBezTo>
                    <a:cubicBezTo>
                      <a:pt x="18271" y="10936"/>
                      <a:pt x="18795" y="10528"/>
                      <a:pt x="19427" y="10069"/>
                    </a:cubicBezTo>
                    <a:cubicBezTo>
                      <a:pt x="20876" y="9009"/>
                      <a:pt x="21600" y="7753"/>
                      <a:pt x="21600" y="6300"/>
                    </a:cubicBezTo>
                    <a:cubicBezTo>
                      <a:pt x="21600" y="5372"/>
                      <a:pt x="21288" y="4507"/>
                      <a:pt x="20661" y="3705"/>
                    </a:cubicBezTo>
                    <a:cubicBezTo>
                      <a:pt x="20661" y="3705"/>
                      <a:pt x="20661" y="3705"/>
                      <a:pt x="20661" y="3705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4" name="Group 4"/>
            <p:cNvGrpSpPr/>
            <p:nvPr/>
          </p:nvGrpSpPr>
          <p:grpSpPr>
            <a:xfrm>
              <a:off x="1542455" y="2741414"/>
              <a:ext cx="2417962" cy="2094707"/>
              <a:chOff x="1542455" y="2741414"/>
              <a:chExt cx="2417962" cy="2094707"/>
            </a:xfrm>
          </p:grpSpPr>
          <p:sp>
            <p:nvSpPr>
              <p:cNvPr id="48" name="Freeform: Shape 29"/>
              <p:cNvSpPr/>
              <p:nvPr/>
            </p:nvSpPr>
            <p:spPr>
              <a:xfrm>
                <a:off x="1542455" y="2741414"/>
                <a:ext cx="2417962" cy="20947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6" y="0"/>
                    </a:moveTo>
                    <a:lnTo>
                      <a:pt x="10796" y="14"/>
                    </a:lnTo>
                    <a:lnTo>
                      <a:pt x="0" y="21600"/>
                    </a:lnTo>
                    <a:lnTo>
                      <a:pt x="10796" y="21600"/>
                    </a:lnTo>
                    <a:lnTo>
                      <a:pt x="10803" y="21600"/>
                    </a:lnTo>
                    <a:lnTo>
                      <a:pt x="21600" y="21600"/>
                    </a:lnTo>
                    <a:lnTo>
                      <a:pt x="10803" y="14"/>
                    </a:lnTo>
                    <a:lnTo>
                      <a:pt x="10803" y="0"/>
                    </a:lnTo>
                    <a:lnTo>
                      <a:pt x="10799" y="6"/>
                    </a:lnTo>
                    <a:lnTo>
                      <a:pt x="10796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38100">
                <a:solidFill>
                  <a:schemeClr val="bg1"/>
                </a:solidFill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9" name="Freeform: Shape 30"/>
              <p:cNvSpPr/>
              <p:nvPr/>
            </p:nvSpPr>
            <p:spPr>
              <a:xfrm>
                <a:off x="2663755" y="3205638"/>
                <a:ext cx="175361" cy="2532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000" y="9554"/>
                    </a:moveTo>
                    <a:cubicBezTo>
                      <a:pt x="9000" y="9675"/>
                      <a:pt x="8944" y="9774"/>
                      <a:pt x="8831" y="9853"/>
                    </a:cubicBezTo>
                    <a:cubicBezTo>
                      <a:pt x="8719" y="9931"/>
                      <a:pt x="8575" y="9970"/>
                      <a:pt x="8400" y="9970"/>
                    </a:cubicBezTo>
                    <a:cubicBezTo>
                      <a:pt x="8226" y="9970"/>
                      <a:pt x="8082" y="9931"/>
                      <a:pt x="7968" y="9853"/>
                    </a:cubicBezTo>
                    <a:cubicBezTo>
                      <a:pt x="7856" y="9775"/>
                      <a:pt x="7800" y="9675"/>
                      <a:pt x="7800" y="9554"/>
                    </a:cubicBezTo>
                    <a:lnTo>
                      <a:pt x="7800" y="3739"/>
                    </a:lnTo>
                    <a:cubicBezTo>
                      <a:pt x="7800" y="3618"/>
                      <a:pt x="7856" y="3518"/>
                      <a:pt x="7968" y="3440"/>
                    </a:cubicBezTo>
                    <a:cubicBezTo>
                      <a:pt x="8082" y="3362"/>
                      <a:pt x="8226" y="3323"/>
                      <a:pt x="8400" y="3323"/>
                    </a:cubicBezTo>
                    <a:cubicBezTo>
                      <a:pt x="8575" y="3323"/>
                      <a:pt x="8719" y="3362"/>
                      <a:pt x="8831" y="3440"/>
                    </a:cubicBezTo>
                    <a:cubicBezTo>
                      <a:pt x="8944" y="3518"/>
                      <a:pt x="9000" y="3618"/>
                      <a:pt x="9000" y="3739"/>
                    </a:cubicBezTo>
                    <a:cubicBezTo>
                      <a:pt x="9000" y="3739"/>
                      <a:pt x="9000" y="9554"/>
                      <a:pt x="9000" y="9554"/>
                    </a:cubicBezTo>
                    <a:close/>
                    <a:moveTo>
                      <a:pt x="20128" y="11248"/>
                    </a:moveTo>
                    <a:cubicBezTo>
                      <a:pt x="19147" y="10396"/>
                      <a:pt x="18038" y="9970"/>
                      <a:pt x="16800" y="9970"/>
                    </a:cubicBezTo>
                    <a:lnTo>
                      <a:pt x="16800" y="3323"/>
                    </a:lnTo>
                    <a:cubicBezTo>
                      <a:pt x="17450" y="3323"/>
                      <a:pt x="18012" y="3159"/>
                      <a:pt x="18487" y="2830"/>
                    </a:cubicBezTo>
                    <a:cubicBezTo>
                      <a:pt x="18963" y="2501"/>
                      <a:pt x="19200" y="2111"/>
                      <a:pt x="19200" y="1662"/>
                    </a:cubicBezTo>
                    <a:cubicBezTo>
                      <a:pt x="19200" y="1211"/>
                      <a:pt x="18963" y="822"/>
                      <a:pt x="18487" y="493"/>
                    </a:cubicBezTo>
                    <a:cubicBezTo>
                      <a:pt x="18012" y="164"/>
                      <a:pt x="17450" y="0"/>
                      <a:pt x="16800" y="0"/>
                    </a:cubicBezTo>
                    <a:lnTo>
                      <a:pt x="4800" y="0"/>
                    </a:lnTo>
                    <a:cubicBezTo>
                      <a:pt x="4150" y="0"/>
                      <a:pt x="3587" y="164"/>
                      <a:pt x="3113" y="493"/>
                    </a:cubicBezTo>
                    <a:cubicBezTo>
                      <a:pt x="2637" y="822"/>
                      <a:pt x="2400" y="1211"/>
                      <a:pt x="2400" y="1662"/>
                    </a:cubicBezTo>
                    <a:cubicBezTo>
                      <a:pt x="2400" y="2111"/>
                      <a:pt x="2637" y="2501"/>
                      <a:pt x="3113" y="2830"/>
                    </a:cubicBezTo>
                    <a:cubicBezTo>
                      <a:pt x="3587" y="3159"/>
                      <a:pt x="4150" y="3323"/>
                      <a:pt x="4800" y="3323"/>
                    </a:cubicBezTo>
                    <a:lnTo>
                      <a:pt x="4800" y="9970"/>
                    </a:lnTo>
                    <a:cubicBezTo>
                      <a:pt x="3562" y="9970"/>
                      <a:pt x="2453" y="10396"/>
                      <a:pt x="1472" y="11248"/>
                    </a:cubicBezTo>
                    <a:cubicBezTo>
                      <a:pt x="491" y="12100"/>
                      <a:pt x="0" y="13059"/>
                      <a:pt x="0" y="14123"/>
                    </a:cubicBezTo>
                    <a:cubicBezTo>
                      <a:pt x="0" y="14348"/>
                      <a:pt x="119" y="14543"/>
                      <a:pt x="356" y="14707"/>
                    </a:cubicBezTo>
                    <a:cubicBezTo>
                      <a:pt x="594" y="14871"/>
                      <a:pt x="875" y="14954"/>
                      <a:pt x="1200" y="14954"/>
                    </a:cubicBezTo>
                    <a:lnTo>
                      <a:pt x="8775" y="14954"/>
                    </a:lnTo>
                    <a:lnTo>
                      <a:pt x="10200" y="21250"/>
                    </a:lnTo>
                    <a:cubicBezTo>
                      <a:pt x="10263" y="21483"/>
                      <a:pt x="10463" y="21600"/>
                      <a:pt x="10800" y="21600"/>
                    </a:cubicBezTo>
                    <a:lnTo>
                      <a:pt x="10819" y="21600"/>
                    </a:lnTo>
                    <a:cubicBezTo>
                      <a:pt x="10969" y="21600"/>
                      <a:pt x="11097" y="21564"/>
                      <a:pt x="11203" y="21491"/>
                    </a:cubicBezTo>
                    <a:cubicBezTo>
                      <a:pt x="11309" y="21417"/>
                      <a:pt x="11375" y="21328"/>
                      <a:pt x="11400" y="21224"/>
                    </a:cubicBezTo>
                    <a:lnTo>
                      <a:pt x="12356" y="14954"/>
                    </a:lnTo>
                    <a:lnTo>
                      <a:pt x="20400" y="14954"/>
                    </a:lnTo>
                    <a:cubicBezTo>
                      <a:pt x="20725" y="14954"/>
                      <a:pt x="21007" y="14871"/>
                      <a:pt x="21244" y="14707"/>
                    </a:cubicBezTo>
                    <a:cubicBezTo>
                      <a:pt x="21481" y="14543"/>
                      <a:pt x="21600" y="14348"/>
                      <a:pt x="21600" y="14123"/>
                    </a:cubicBezTo>
                    <a:cubicBezTo>
                      <a:pt x="21600" y="13059"/>
                      <a:pt x="21109" y="12100"/>
                      <a:pt x="20128" y="11248"/>
                    </a:cubicBezTo>
                    <a:cubicBezTo>
                      <a:pt x="20128" y="11248"/>
                      <a:pt x="20128" y="11248"/>
                      <a:pt x="20128" y="1124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5" name="Group 5"/>
            <p:cNvGrpSpPr/>
            <p:nvPr/>
          </p:nvGrpSpPr>
          <p:grpSpPr>
            <a:xfrm>
              <a:off x="1131491" y="3256756"/>
              <a:ext cx="1818085" cy="1579365"/>
              <a:chOff x="1131491" y="3256756"/>
              <a:chExt cx="1818085" cy="1579365"/>
            </a:xfrm>
          </p:grpSpPr>
          <p:sp>
            <p:nvSpPr>
              <p:cNvPr id="46" name="Freeform: Shape 27"/>
              <p:cNvSpPr/>
              <p:nvPr/>
            </p:nvSpPr>
            <p:spPr>
              <a:xfrm>
                <a:off x="1131491" y="3256756"/>
                <a:ext cx="1818085" cy="15793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67" y="0"/>
                    </a:moveTo>
                    <a:lnTo>
                      <a:pt x="10767" y="128"/>
                    </a:lnTo>
                    <a:lnTo>
                      <a:pt x="0" y="21600"/>
                    </a:lnTo>
                    <a:lnTo>
                      <a:pt x="10767" y="21600"/>
                    </a:lnTo>
                    <a:lnTo>
                      <a:pt x="10831" y="21600"/>
                    </a:lnTo>
                    <a:lnTo>
                      <a:pt x="21600" y="21600"/>
                    </a:lnTo>
                    <a:lnTo>
                      <a:pt x="10831" y="128"/>
                    </a:lnTo>
                    <a:lnTo>
                      <a:pt x="10831" y="0"/>
                    </a:lnTo>
                    <a:lnTo>
                      <a:pt x="10800" y="62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38100">
                <a:solidFill>
                  <a:schemeClr val="bg1"/>
                </a:solidFill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7" name="Freeform: Shape 28"/>
              <p:cNvSpPr/>
              <p:nvPr/>
            </p:nvSpPr>
            <p:spPr>
              <a:xfrm>
                <a:off x="1940686" y="3635528"/>
                <a:ext cx="199695" cy="2145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53" y="0"/>
                    </a:moveTo>
                    <a:cubicBezTo>
                      <a:pt x="10365" y="0"/>
                      <a:pt x="9947" y="159"/>
                      <a:pt x="9591" y="489"/>
                    </a:cubicBezTo>
                    <a:cubicBezTo>
                      <a:pt x="9235" y="821"/>
                      <a:pt x="9066" y="1210"/>
                      <a:pt x="9066" y="1663"/>
                    </a:cubicBezTo>
                    <a:lnTo>
                      <a:pt x="9066" y="10029"/>
                    </a:lnTo>
                    <a:cubicBezTo>
                      <a:pt x="9066" y="10483"/>
                      <a:pt x="9235" y="10897"/>
                      <a:pt x="9591" y="11228"/>
                    </a:cubicBezTo>
                    <a:cubicBezTo>
                      <a:pt x="9947" y="11559"/>
                      <a:pt x="10365" y="11717"/>
                      <a:pt x="10853" y="11717"/>
                    </a:cubicBezTo>
                    <a:cubicBezTo>
                      <a:pt x="11339" y="11717"/>
                      <a:pt x="11759" y="11559"/>
                      <a:pt x="12114" y="11228"/>
                    </a:cubicBezTo>
                    <a:cubicBezTo>
                      <a:pt x="12470" y="10897"/>
                      <a:pt x="12666" y="10483"/>
                      <a:pt x="12666" y="10029"/>
                    </a:cubicBezTo>
                    <a:lnTo>
                      <a:pt x="12666" y="1663"/>
                    </a:lnTo>
                    <a:cubicBezTo>
                      <a:pt x="12666" y="1210"/>
                      <a:pt x="12470" y="821"/>
                      <a:pt x="12114" y="489"/>
                    </a:cubicBezTo>
                    <a:cubicBezTo>
                      <a:pt x="11759" y="158"/>
                      <a:pt x="11339" y="0"/>
                      <a:pt x="10853" y="0"/>
                    </a:cubicBezTo>
                    <a:close/>
                    <a:moveTo>
                      <a:pt x="5676" y="3229"/>
                    </a:moveTo>
                    <a:cubicBezTo>
                      <a:pt x="5184" y="3168"/>
                      <a:pt x="4738" y="3268"/>
                      <a:pt x="4336" y="3547"/>
                    </a:cubicBezTo>
                    <a:cubicBezTo>
                      <a:pt x="2967" y="4498"/>
                      <a:pt x="1884" y="5666"/>
                      <a:pt x="1130" y="7070"/>
                    </a:cubicBezTo>
                    <a:cubicBezTo>
                      <a:pt x="376" y="8473"/>
                      <a:pt x="0" y="9984"/>
                      <a:pt x="0" y="11571"/>
                    </a:cubicBezTo>
                    <a:cubicBezTo>
                      <a:pt x="0" y="12931"/>
                      <a:pt x="295" y="14221"/>
                      <a:pt x="867" y="15460"/>
                    </a:cubicBezTo>
                    <a:cubicBezTo>
                      <a:pt x="1439" y="16698"/>
                      <a:pt x="2215" y="17766"/>
                      <a:pt x="3180" y="18665"/>
                    </a:cubicBezTo>
                    <a:cubicBezTo>
                      <a:pt x="4145" y="19562"/>
                      <a:pt x="5292" y="20286"/>
                      <a:pt x="6622" y="20817"/>
                    </a:cubicBezTo>
                    <a:cubicBezTo>
                      <a:pt x="7952" y="21349"/>
                      <a:pt x="9338" y="21600"/>
                      <a:pt x="10800" y="21600"/>
                    </a:cubicBezTo>
                    <a:cubicBezTo>
                      <a:pt x="12261" y="21600"/>
                      <a:pt x="13648" y="21349"/>
                      <a:pt x="14978" y="20817"/>
                    </a:cubicBezTo>
                    <a:cubicBezTo>
                      <a:pt x="16309" y="20286"/>
                      <a:pt x="17455" y="19562"/>
                      <a:pt x="18420" y="18665"/>
                    </a:cubicBezTo>
                    <a:cubicBezTo>
                      <a:pt x="19385" y="17766"/>
                      <a:pt x="20162" y="16698"/>
                      <a:pt x="20733" y="15460"/>
                    </a:cubicBezTo>
                    <a:cubicBezTo>
                      <a:pt x="21305" y="14221"/>
                      <a:pt x="21600" y="12931"/>
                      <a:pt x="21600" y="11571"/>
                    </a:cubicBezTo>
                    <a:cubicBezTo>
                      <a:pt x="21600" y="9984"/>
                      <a:pt x="21225" y="8474"/>
                      <a:pt x="20470" y="7070"/>
                    </a:cubicBezTo>
                    <a:cubicBezTo>
                      <a:pt x="19716" y="5666"/>
                      <a:pt x="18658" y="4498"/>
                      <a:pt x="17291" y="3547"/>
                    </a:cubicBezTo>
                    <a:cubicBezTo>
                      <a:pt x="16897" y="3268"/>
                      <a:pt x="16447" y="3168"/>
                      <a:pt x="15950" y="3229"/>
                    </a:cubicBezTo>
                    <a:cubicBezTo>
                      <a:pt x="15454" y="3290"/>
                      <a:pt x="15058" y="3490"/>
                      <a:pt x="14768" y="3865"/>
                    </a:cubicBezTo>
                    <a:cubicBezTo>
                      <a:pt x="14468" y="4231"/>
                      <a:pt x="14356" y="4655"/>
                      <a:pt x="14426" y="5113"/>
                    </a:cubicBezTo>
                    <a:cubicBezTo>
                      <a:pt x="14496" y="5570"/>
                      <a:pt x="14715" y="5934"/>
                      <a:pt x="15109" y="6213"/>
                    </a:cubicBezTo>
                    <a:cubicBezTo>
                      <a:pt x="16026" y="6858"/>
                      <a:pt x="16738" y="7653"/>
                      <a:pt x="17238" y="8586"/>
                    </a:cubicBezTo>
                    <a:cubicBezTo>
                      <a:pt x="17739" y="9519"/>
                      <a:pt x="18000" y="10516"/>
                      <a:pt x="18000" y="11571"/>
                    </a:cubicBezTo>
                    <a:cubicBezTo>
                      <a:pt x="18000" y="12478"/>
                      <a:pt x="17801" y="13339"/>
                      <a:pt x="17422" y="14164"/>
                    </a:cubicBezTo>
                    <a:cubicBezTo>
                      <a:pt x="17043" y="14988"/>
                      <a:pt x="16545" y="15690"/>
                      <a:pt x="15898" y="16292"/>
                    </a:cubicBezTo>
                    <a:cubicBezTo>
                      <a:pt x="15251" y="16893"/>
                      <a:pt x="14470" y="17381"/>
                      <a:pt x="13585" y="17735"/>
                    </a:cubicBezTo>
                    <a:cubicBezTo>
                      <a:pt x="12700" y="18088"/>
                      <a:pt x="11774" y="18273"/>
                      <a:pt x="10800" y="18273"/>
                    </a:cubicBezTo>
                    <a:cubicBezTo>
                      <a:pt x="9826" y="18273"/>
                      <a:pt x="8900" y="18088"/>
                      <a:pt x="8015" y="17735"/>
                    </a:cubicBezTo>
                    <a:cubicBezTo>
                      <a:pt x="7129" y="17381"/>
                      <a:pt x="6348" y="16893"/>
                      <a:pt x="5702" y="16292"/>
                    </a:cubicBezTo>
                    <a:cubicBezTo>
                      <a:pt x="5055" y="15690"/>
                      <a:pt x="4557" y="14988"/>
                      <a:pt x="4178" y="14164"/>
                    </a:cubicBezTo>
                    <a:cubicBezTo>
                      <a:pt x="3798" y="13339"/>
                      <a:pt x="3600" y="12478"/>
                      <a:pt x="3600" y="11571"/>
                    </a:cubicBezTo>
                    <a:cubicBezTo>
                      <a:pt x="3600" y="10516"/>
                      <a:pt x="3861" y="9520"/>
                      <a:pt x="4362" y="8586"/>
                    </a:cubicBezTo>
                    <a:cubicBezTo>
                      <a:pt x="4864" y="7653"/>
                      <a:pt x="5573" y="6858"/>
                      <a:pt x="6491" y="6213"/>
                    </a:cubicBezTo>
                    <a:cubicBezTo>
                      <a:pt x="6884" y="5934"/>
                      <a:pt x="7104" y="5570"/>
                      <a:pt x="7174" y="5113"/>
                    </a:cubicBezTo>
                    <a:cubicBezTo>
                      <a:pt x="7244" y="4655"/>
                      <a:pt x="7132" y="4231"/>
                      <a:pt x="6832" y="3865"/>
                    </a:cubicBezTo>
                    <a:cubicBezTo>
                      <a:pt x="6542" y="3490"/>
                      <a:pt x="6168" y="3290"/>
                      <a:pt x="5676" y="322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6" name="Group 6"/>
            <p:cNvGrpSpPr/>
            <p:nvPr/>
          </p:nvGrpSpPr>
          <p:grpSpPr>
            <a:xfrm>
              <a:off x="2016007" y="4672552"/>
              <a:ext cx="635001" cy="873943"/>
              <a:chOff x="2016007" y="4672552"/>
              <a:chExt cx="635001" cy="873943"/>
            </a:xfrm>
          </p:grpSpPr>
          <p:sp>
            <p:nvSpPr>
              <p:cNvPr id="43" name="Rectangle: Rounded Corners 24"/>
              <p:cNvSpPr/>
              <p:nvPr/>
            </p:nvSpPr>
            <p:spPr>
              <a:xfrm>
                <a:off x="2016007" y="4750871"/>
                <a:ext cx="635001" cy="795624"/>
              </a:xfrm>
              <a:prstGeom prst="roundRect">
                <a:avLst>
                  <a:gd name="adj" fmla="val 5286"/>
                </a:avLst>
              </a:pr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4" name="Freeform: Shape 25"/>
              <p:cNvSpPr/>
              <p:nvPr/>
            </p:nvSpPr>
            <p:spPr>
              <a:xfrm>
                <a:off x="2185016" y="4672552"/>
                <a:ext cx="296982" cy="310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203" extrusionOk="0">
                    <a:moveTo>
                      <a:pt x="14324" y="3544"/>
                    </a:moveTo>
                    <a:cubicBezTo>
                      <a:pt x="15314" y="3202"/>
                      <a:pt x="15854" y="2173"/>
                      <a:pt x="15494" y="1230"/>
                    </a:cubicBezTo>
                    <a:cubicBezTo>
                      <a:pt x="15134" y="202"/>
                      <a:pt x="13964" y="-227"/>
                      <a:pt x="12974" y="116"/>
                    </a:cubicBezTo>
                    <a:cubicBezTo>
                      <a:pt x="11984" y="459"/>
                      <a:pt x="11534" y="1487"/>
                      <a:pt x="11894" y="2430"/>
                    </a:cubicBezTo>
                    <a:cubicBezTo>
                      <a:pt x="12254" y="3373"/>
                      <a:pt x="13334" y="3887"/>
                      <a:pt x="14324" y="3544"/>
                    </a:cubicBezTo>
                    <a:close/>
                    <a:moveTo>
                      <a:pt x="21074" y="4659"/>
                    </a:moveTo>
                    <a:cubicBezTo>
                      <a:pt x="20624" y="4230"/>
                      <a:pt x="19994" y="4144"/>
                      <a:pt x="19544" y="4487"/>
                    </a:cubicBezTo>
                    <a:cubicBezTo>
                      <a:pt x="16934" y="6544"/>
                      <a:pt x="16934" y="6544"/>
                      <a:pt x="16934" y="6544"/>
                    </a:cubicBezTo>
                    <a:cubicBezTo>
                      <a:pt x="13244" y="4402"/>
                      <a:pt x="13244" y="4402"/>
                      <a:pt x="13244" y="4402"/>
                    </a:cubicBezTo>
                    <a:cubicBezTo>
                      <a:pt x="13064" y="4230"/>
                      <a:pt x="12884" y="4144"/>
                      <a:pt x="12704" y="4059"/>
                    </a:cubicBezTo>
                    <a:cubicBezTo>
                      <a:pt x="12524" y="3973"/>
                      <a:pt x="12524" y="3973"/>
                      <a:pt x="12524" y="3973"/>
                    </a:cubicBezTo>
                    <a:cubicBezTo>
                      <a:pt x="12524" y="3973"/>
                      <a:pt x="12524" y="3973"/>
                      <a:pt x="12524" y="3973"/>
                    </a:cubicBezTo>
                    <a:cubicBezTo>
                      <a:pt x="12254" y="3887"/>
                      <a:pt x="11984" y="3887"/>
                      <a:pt x="11624" y="3973"/>
                    </a:cubicBezTo>
                    <a:cubicBezTo>
                      <a:pt x="11624" y="3887"/>
                      <a:pt x="11624" y="3887"/>
                      <a:pt x="11624" y="3887"/>
                    </a:cubicBezTo>
                    <a:cubicBezTo>
                      <a:pt x="6044" y="5687"/>
                      <a:pt x="6044" y="5687"/>
                      <a:pt x="6044" y="5687"/>
                    </a:cubicBezTo>
                    <a:cubicBezTo>
                      <a:pt x="5594" y="5773"/>
                      <a:pt x="5234" y="6202"/>
                      <a:pt x="5234" y="6716"/>
                    </a:cubicBezTo>
                    <a:cubicBezTo>
                      <a:pt x="5234" y="10659"/>
                      <a:pt x="5234" y="10659"/>
                      <a:pt x="5234" y="10659"/>
                    </a:cubicBezTo>
                    <a:cubicBezTo>
                      <a:pt x="5234" y="11173"/>
                      <a:pt x="5684" y="11687"/>
                      <a:pt x="6314" y="11687"/>
                    </a:cubicBezTo>
                    <a:cubicBezTo>
                      <a:pt x="6944" y="11687"/>
                      <a:pt x="7394" y="11173"/>
                      <a:pt x="7394" y="10659"/>
                    </a:cubicBezTo>
                    <a:cubicBezTo>
                      <a:pt x="7394" y="7487"/>
                      <a:pt x="7394" y="7487"/>
                      <a:pt x="7394" y="7487"/>
                    </a:cubicBezTo>
                    <a:cubicBezTo>
                      <a:pt x="9464" y="6802"/>
                      <a:pt x="9464" y="6802"/>
                      <a:pt x="9464" y="6802"/>
                    </a:cubicBezTo>
                    <a:cubicBezTo>
                      <a:pt x="7934" y="10573"/>
                      <a:pt x="7934" y="10573"/>
                      <a:pt x="7934" y="10573"/>
                    </a:cubicBezTo>
                    <a:cubicBezTo>
                      <a:pt x="7664" y="11087"/>
                      <a:pt x="7754" y="11602"/>
                      <a:pt x="8024" y="12116"/>
                    </a:cubicBezTo>
                    <a:cubicBezTo>
                      <a:pt x="7304" y="13659"/>
                      <a:pt x="7304" y="13659"/>
                      <a:pt x="7304" y="13659"/>
                    </a:cubicBezTo>
                    <a:cubicBezTo>
                      <a:pt x="1904" y="13573"/>
                      <a:pt x="1904" y="13573"/>
                      <a:pt x="1904" y="13573"/>
                    </a:cubicBezTo>
                    <a:cubicBezTo>
                      <a:pt x="1904" y="13573"/>
                      <a:pt x="1904" y="13573"/>
                      <a:pt x="1904" y="13573"/>
                    </a:cubicBezTo>
                    <a:cubicBezTo>
                      <a:pt x="1454" y="13573"/>
                      <a:pt x="1094" y="13830"/>
                      <a:pt x="914" y="14259"/>
                    </a:cubicBezTo>
                    <a:cubicBezTo>
                      <a:pt x="104" y="15887"/>
                      <a:pt x="104" y="15887"/>
                      <a:pt x="104" y="15887"/>
                    </a:cubicBezTo>
                    <a:cubicBezTo>
                      <a:pt x="-166" y="16487"/>
                      <a:pt x="104" y="17173"/>
                      <a:pt x="734" y="17430"/>
                    </a:cubicBezTo>
                    <a:cubicBezTo>
                      <a:pt x="1364" y="17687"/>
                      <a:pt x="2084" y="17430"/>
                      <a:pt x="2354" y="16830"/>
                    </a:cubicBezTo>
                    <a:cubicBezTo>
                      <a:pt x="2804" y="15887"/>
                      <a:pt x="2804" y="15887"/>
                      <a:pt x="2804" y="15887"/>
                    </a:cubicBezTo>
                    <a:cubicBezTo>
                      <a:pt x="7934" y="15973"/>
                      <a:pt x="7934" y="15973"/>
                      <a:pt x="7934" y="15973"/>
                    </a:cubicBezTo>
                    <a:cubicBezTo>
                      <a:pt x="8474" y="16059"/>
                      <a:pt x="8924" y="15802"/>
                      <a:pt x="9194" y="15287"/>
                    </a:cubicBezTo>
                    <a:cubicBezTo>
                      <a:pt x="10094" y="13402"/>
                      <a:pt x="10094" y="13402"/>
                      <a:pt x="10094" y="13402"/>
                    </a:cubicBezTo>
                    <a:cubicBezTo>
                      <a:pt x="12434" y="14344"/>
                      <a:pt x="12434" y="14344"/>
                      <a:pt x="12434" y="14344"/>
                    </a:cubicBezTo>
                    <a:cubicBezTo>
                      <a:pt x="12614" y="19573"/>
                      <a:pt x="12614" y="19573"/>
                      <a:pt x="12614" y="19573"/>
                    </a:cubicBezTo>
                    <a:cubicBezTo>
                      <a:pt x="12614" y="19573"/>
                      <a:pt x="12614" y="19573"/>
                      <a:pt x="12614" y="19573"/>
                    </a:cubicBezTo>
                    <a:cubicBezTo>
                      <a:pt x="12704" y="20002"/>
                      <a:pt x="12974" y="20344"/>
                      <a:pt x="13424" y="20516"/>
                    </a:cubicBezTo>
                    <a:cubicBezTo>
                      <a:pt x="15044" y="21116"/>
                      <a:pt x="15044" y="21116"/>
                      <a:pt x="15044" y="21116"/>
                    </a:cubicBezTo>
                    <a:cubicBezTo>
                      <a:pt x="15674" y="21373"/>
                      <a:pt x="16394" y="21030"/>
                      <a:pt x="16664" y="20430"/>
                    </a:cubicBezTo>
                    <a:cubicBezTo>
                      <a:pt x="16934" y="19830"/>
                      <a:pt x="16574" y="19144"/>
                      <a:pt x="15944" y="18887"/>
                    </a:cubicBezTo>
                    <a:cubicBezTo>
                      <a:pt x="15134" y="18544"/>
                      <a:pt x="15134" y="18544"/>
                      <a:pt x="15134" y="18544"/>
                    </a:cubicBezTo>
                    <a:cubicBezTo>
                      <a:pt x="14954" y="13487"/>
                      <a:pt x="14954" y="13487"/>
                      <a:pt x="14954" y="13487"/>
                    </a:cubicBezTo>
                    <a:cubicBezTo>
                      <a:pt x="14954" y="13487"/>
                      <a:pt x="14954" y="13402"/>
                      <a:pt x="14954" y="13402"/>
                    </a:cubicBezTo>
                    <a:cubicBezTo>
                      <a:pt x="14954" y="13402"/>
                      <a:pt x="14954" y="13402"/>
                      <a:pt x="14954" y="13402"/>
                    </a:cubicBezTo>
                    <a:cubicBezTo>
                      <a:pt x="14954" y="12973"/>
                      <a:pt x="14594" y="12544"/>
                      <a:pt x="14144" y="12373"/>
                    </a:cubicBezTo>
                    <a:cubicBezTo>
                      <a:pt x="11894" y="11002"/>
                      <a:pt x="11894" y="11002"/>
                      <a:pt x="11894" y="11002"/>
                    </a:cubicBezTo>
                    <a:cubicBezTo>
                      <a:pt x="13514" y="6973"/>
                      <a:pt x="13514" y="6973"/>
                      <a:pt x="13514" y="6973"/>
                    </a:cubicBezTo>
                    <a:cubicBezTo>
                      <a:pt x="16394" y="8687"/>
                      <a:pt x="16394" y="8687"/>
                      <a:pt x="16394" y="8687"/>
                    </a:cubicBezTo>
                    <a:cubicBezTo>
                      <a:pt x="16844" y="8944"/>
                      <a:pt x="17384" y="8944"/>
                      <a:pt x="17744" y="8602"/>
                    </a:cubicBezTo>
                    <a:cubicBezTo>
                      <a:pt x="20894" y="6116"/>
                      <a:pt x="20894" y="6116"/>
                      <a:pt x="20894" y="6116"/>
                    </a:cubicBezTo>
                    <a:cubicBezTo>
                      <a:pt x="21344" y="5687"/>
                      <a:pt x="21434" y="5087"/>
                      <a:pt x="21074" y="46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5" name="Straight Connector 26"/>
              <p:cNvSpPr/>
              <p:nvPr/>
            </p:nvSpPr>
            <p:spPr>
              <a:xfrm>
                <a:off x="2122169" y="5094585"/>
                <a:ext cx="422676" cy="1"/>
              </a:xfrm>
              <a:prstGeom prst="line">
                <a:avLst/>
              </a:prstGeom>
              <a:ln w="12700">
                <a:solidFill>
                  <a:srgbClr val="FFFFFF"/>
                </a:solidFill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7" name="Group 7"/>
            <p:cNvGrpSpPr/>
            <p:nvPr/>
          </p:nvGrpSpPr>
          <p:grpSpPr>
            <a:xfrm>
              <a:off x="2976877" y="4672552"/>
              <a:ext cx="635001" cy="873942"/>
              <a:chOff x="2976877" y="4672552"/>
              <a:chExt cx="635001" cy="873942"/>
            </a:xfrm>
          </p:grpSpPr>
          <p:sp>
            <p:nvSpPr>
              <p:cNvPr id="40" name="Rectangle: Rounded Corners 21"/>
              <p:cNvSpPr/>
              <p:nvPr/>
            </p:nvSpPr>
            <p:spPr>
              <a:xfrm>
                <a:off x="2976877" y="4768835"/>
                <a:ext cx="635001" cy="777659"/>
              </a:xfrm>
              <a:prstGeom prst="roundRect">
                <a:avLst>
                  <a:gd name="adj" fmla="val 5286"/>
                </a:avLst>
              </a:pr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1" name="Freeform: Shape 22"/>
              <p:cNvSpPr/>
              <p:nvPr/>
            </p:nvSpPr>
            <p:spPr>
              <a:xfrm>
                <a:off x="3143329" y="4672552"/>
                <a:ext cx="296982" cy="310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203" extrusionOk="0">
                    <a:moveTo>
                      <a:pt x="14324" y="3544"/>
                    </a:moveTo>
                    <a:cubicBezTo>
                      <a:pt x="15314" y="3202"/>
                      <a:pt x="15854" y="2173"/>
                      <a:pt x="15494" y="1230"/>
                    </a:cubicBezTo>
                    <a:cubicBezTo>
                      <a:pt x="15134" y="202"/>
                      <a:pt x="13964" y="-227"/>
                      <a:pt x="12974" y="116"/>
                    </a:cubicBezTo>
                    <a:cubicBezTo>
                      <a:pt x="11984" y="459"/>
                      <a:pt x="11534" y="1487"/>
                      <a:pt x="11894" y="2430"/>
                    </a:cubicBezTo>
                    <a:cubicBezTo>
                      <a:pt x="12254" y="3373"/>
                      <a:pt x="13334" y="3887"/>
                      <a:pt x="14324" y="3544"/>
                    </a:cubicBezTo>
                    <a:close/>
                    <a:moveTo>
                      <a:pt x="21074" y="4659"/>
                    </a:moveTo>
                    <a:cubicBezTo>
                      <a:pt x="20624" y="4230"/>
                      <a:pt x="19994" y="4144"/>
                      <a:pt x="19544" y="4487"/>
                    </a:cubicBezTo>
                    <a:cubicBezTo>
                      <a:pt x="16934" y="6544"/>
                      <a:pt x="16934" y="6544"/>
                      <a:pt x="16934" y="6544"/>
                    </a:cubicBezTo>
                    <a:cubicBezTo>
                      <a:pt x="13244" y="4402"/>
                      <a:pt x="13244" y="4402"/>
                      <a:pt x="13244" y="4402"/>
                    </a:cubicBezTo>
                    <a:cubicBezTo>
                      <a:pt x="13064" y="4230"/>
                      <a:pt x="12884" y="4144"/>
                      <a:pt x="12704" y="4059"/>
                    </a:cubicBezTo>
                    <a:cubicBezTo>
                      <a:pt x="12524" y="3973"/>
                      <a:pt x="12524" y="3973"/>
                      <a:pt x="12524" y="3973"/>
                    </a:cubicBezTo>
                    <a:cubicBezTo>
                      <a:pt x="12524" y="3973"/>
                      <a:pt x="12524" y="3973"/>
                      <a:pt x="12524" y="3973"/>
                    </a:cubicBezTo>
                    <a:cubicBezTo>
                      <a:pt x="12254" y="3887"/>
                      <a:pt x="11984" y="3887"/>
                      <a:pt x="11624" y="3973"/>
                    </a:cubicBezTo>
                    <a:cubicBezTo>
                      <a:pt x="11624" y="3887"/>
                      <a:pt x="11624" y="3887"/>
                      <a:pt x="11624" y="3887"/>
                    </a:cubicBezTo>
                    <a:cubicBezTo>
                      <a:pt x="6044" y="5687"/>
                      <a:pt x="6044" y="5687"/>
                      <a:pt x="6044" y="5687"/>
                    </a:cubicBezTo>
                    <a:cubicBezTo>
                      <a:pt x="5594" y="5773"/>
                      <a:pt x="5234" y="6202"/>
                      <a:pt x="5234" y="6716"/>
                    </a:cubicBezTo>
                    <a:cubicBezTo>
                      <a:pt x="5234" y="10659"/>
                      <a:pt x="5234" y="10659"/>
                      <a:pt x="5234" y="10659"/>
                    </a:cubicBezTo>
                    <a:cubicBezTo>
                      <a:pt x="5234" y="11173"/>
                      <a:pt x="5684" y="11687"/>
                      <a:pt x="6314" y="11687"/>
                    </a:cubicBezTo>
                    <a:cubicBezTo>
                      <a:pt x="6944" y="11687"/>
                      <a:pt x="7394" y="11173"/>
                      <a:pt x="7394" y="10659"/>
                    </a:cubicBezTo>
                    <a:cubicBezTo>
                      <a:pt x="7394" y="7487"/>
                      <a:pt x="7394" y="7487"/>
                      <a:pt x="7394" y="7487"/>
                    </a:cubicBezTo>
                    <a:cubicBezTo>
                      <a:pt x="9464" y="6802"/>
                      <a:pt x="9464" y="6802"/>
                      <a:pt x="9464" y="6802"/>
                    </a:cubicBezTo>
                    <a:cubicBezTo>
                      <a:pt x="7934" y="10573"/>
                      <a:pt x="7934" y="10573"/>
                      <a:pt x="7934" y="10573"/>
                    </a:cubicBezTo>
                    <a:cubicBezTo>
                      <a:pt x="7664" y="11087"/>
                      <a:pt x="7754" y="11602"/>
                      <a:pt x="8024" y="12116"/>
                    </a:cubicBezTo>
                    <a:cubicBezTo>
                      <a:pt x="7304" y="13659"/>
                      <a:pt x="7304" y="13659"/>
                      <a:pt x="7304" y="13659"/>
                    </a:cubicBezTo>
                    <a:cubicBezTo>
                      <a:pt x="1904" y="13573"/>
                      <a:pt x="1904" y="13573"/>
                      <a:pt x="1904" y="13573"/>
                    </a:cubicBezTo>
                    <a:cubicBezTo>
                      <a:pt x="1904" y="13573"/>
                      <a:pt x="1904" y="13573"/>
                      <a:pt x="1904" y="13573"/>
                    </a:cubicBezTo>
                    <a:cubicBezTo>
                      <a:pt x="1454" y="13573"/>
                      <a:pt x="1094" y="13830"/>
                      <a:pt x="914" y="14259"/>
                    </a:cubicBezTo>
                    <a:cubicBezTo>
                      <a:pt x="104" y="15887"/>
                      <a:pt x="104" y="15887"/>
                      <a:pt x="104" y="15887"/>
                    </a:cubicBezTo>
                    <a:cubicBezTo>
                      <a:pt x="-166" y="16487"/>
                      <a:pt x="104" y="17173"/>
                      <a:pt x="734" y="17430"/>
                    </a:cubicBezTo>
                    <a:cubicBezTo>
                      <a:pt x="1364" y="17687"/>
                      <a:pt x="2084" y="17430"/>
                      <a:pt x="2354" y="16830"/>
                    </a:cubicBezTo>
                    <a:cubicBezTo>
                      <a:pt x="2804" y="15887"/>
                      <a:pt x="2804" y="15887"/>
                      <a:pt x="2804" y="15887"/>
                    </a:cubicBezTo>
                    <a:cubicBezTo>
                      <a:pt x="7934" y="15973"/>
                      <a:pt x="7934" y="15973"/>
                      <a:pt x="7934" y="15973"/>
                    </a:cubicBezTo>
                    <a:cubicBezTo>
                      <a:pt x="8474" y="16059"/>
                      <a:pt x="8924" y="15802"/>
                      <a:pt x="9194" y="15287"/>
                    </a:cubicBezTo>
                    <a:cubicBezTo>
                      <a:pt x="10094" y="13402"/>
                      <a:pt x="10094" y="13402"/>
                      <a:pt x="10094" y="13402"/>
                    </a:cubicBezTo>
                    <a:cubicBezTo>
                      <a:pt x="12434" y="14344"/>
                      <a:pt x="12434" y="14344"/>
                      <a:pt x="12434" y="14344"/>
                    </a:cubicBezTo>
                    <a:cubicBezTo>
                      <a:pt x="12614" y="19573"/>
                      <a:pt x="12614" y="19573"/>
                      <a:pt x="12614" y="19573"/>
                    </a:cubicBezTo>
                    <a:cubicBezTo>
                      <a:pt x="12614" y="19573"/>
                      <a:pt x="12614" y="19573"/>
                      <a:pt x="12614" y="19573"/>
                    </a:cubicBezTo>
                    <a:cubicBezTo>
                      <a:pt x="12704" y="20002"/>
                      <a:pt x="12974" y="20344"/>
                      <a:pt x="13424" y="20516"/>
                    </a:cubicBezTo>
                    <a:cubicBezTo>
                      <a:pt x="15044" y="21116"/>
                      <a:pt x="15044" y="21116"/>
                      <a:pt x="15044" y="21116"/>
                    </a:cubicBezTo>
                    <a:cubicBezTo>
                      <a:pt x="15674" y="21373"/>
                      <a:pt x="16394" y="21030"/>
                      <a:pt x="16664" y="20430"/>
                    </a:cubicBezTo>
                    <a:cubicBezTo>
                      <a:pt x="16934" y="19830"/>
                      <a:pt x="16574" y="19144"/>
                      <a:pt x="15944" y="18887"/>
                    </a:cubicBezTo>
                    <a:cubicBezTo>
                      <a:pt x="15134" y="18544"/>
                      <a:pt x="15134" y="18544"/>
                      <a:pt x="15134" y="18544"/>
                    </a:cubicBezTo>
                    <a:cubicBezTo>
                      <a:pt x="14954" y="13487"/>
                      <a:pt x="14954" y="13487"/>
                      <a:pt x="14954" y="13487"/>
                    </a:cubicBezTo>
                    <a:cubicBezTo>
                      <a:pt x="14954" y="13487"/>
                      <a:pt x="14954" y="13402"/>
                      <a:pt x="14954" y="13402"/>
                    </a:cubicBezTo>
                    <a:cubicBezTo>
                      <a:pt x="14954" y="13402"/>
                      <a:pt x="14954" y="13402"/>
                      <a:pt x="14954" y="13402"/>
                    </a:cubicBezTo>
                    <a:cubicBezTo>
                      <a:pt x="14954" y="12973"/>
                      <a:pt x="14594" y="12544"/>
                      <a:pt x="14144" y="12373"/>
                    </a:cubicBezTo>
                    <a:cubicBezTo>
                      <a:pt x="11894" y="11002"/>
                      <a:pt x="11894" y="11002"/>
                      <a:pt x="11894" y="11002"/>
                    </a:cubicBezTo>
                    <a:cubicBezTo>
                      <a:pt x="13514" y="6973"/>
                      <a:pt x="13514" y="6973"/>
                      <a:pt x="13514" y="6973"/>
                    </a:cubicBezTo>
                    <a:cubicBezTo>
                      <a:pt x="16394" y="8687"/>
                      <a:pt x="16394" y="8687"/>
                      <a:pt x="16394" y="8687"/>
                    </a:cubicBezTo>
                    <a:cubicBezTo>
                      <a:pt x="16844" y="8944"/>
                      <a:pt x="17384" y="8944"/>
                      <a:pt x="17744" y="8602"/>
                    </a:cubicBezTo>
                    <a:cubicBezTo>
                      <a:pt x="20894" y="6116"/>
                      <a:pt x="20894" y="6116"/>
                      <a:pt x="20894" y="6116"/>
                    </a:cubicBezTo>
                    <a:cubicBezTo>
                      <a:pt x="21344" y="5687"/>
                      <a:pt x="21434" y="5087"/>
                      <a:pt x="21074" y="46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2" name="Straight Connector 23"/>
              <p:cNvSpPr/>
              <p:nvPr/>
            </p:nvSpPr>
            <p:spPr>
              <a:xfrm>
                <a:off x="3080482" y="5094585"/>
                <a:ext cx="422676" cy="1"/>
              </a:xfrm>
              <a:prstGeom prst="line">
                <a:avLst/>
              </a:prstGeom>
              <a:ln w="12700">
                <a:solidFill>
                  <a:srgbClr val="FFFFFF"/>
                </a:solidFill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8" name="Group 8"/>
            <p:cNvGrpSpPr/>
            <p:nvPr/>
          </p:nvGrpSpPr>
          <p:grpSpPr>
            <a:xfrm>
              <a:off x="3937746" y="4672552"/>
              <a:ext cx="635001" cy="873943"/>
              <a:chOff x="3937746" y="4672552"/>
              <a:chExt cx="635001" cy="873943"/>
            </a:xfrm>
          </p:grpSpPr>
          <p:sp>
            <p:nvSpPr>
              <p:cNvPr id="37" name="Rectangle: Rounded Corners 18"/>
              <p:cNvSpPr/>
              <p:nvPr/>
            </p:nvSpPr>
            <p:spPr>
              <a:xfrm>
                <a:off x="3937746" y="4771830"/>
                <a:ext cx="635001" cy="774665"/>
              </a:xfrm>
              <a:prstGeom prst="roundRect">
                <a:avLst>
                  <a:gd name="adj" fmla="val 5286"/>
                </a:avLst>
              </a:prstGeom>
              <a:solidFill>
                <a:schemeClr val="accent2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8" name="Freeform: Shape 19"/>
              <p:cNvSpPr/>
              <p:nvPr/>
            </p:nvSpPr>
            <p:spPr>
              <a:xfrm>
                <a:off x="4101641" y="4672552"/>
                <a:ext cx="296982" cy="310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203" extrusionOk="0">
                    <a:moveTo>
                      <a:pt x="14324" y="3544"/>
                    </a:moveTo>
                    <a:cubicBezTo>
                      <a:pt x="15314" y="3202"/>
                      <a:pt x="15854" y="2173"/>
                      <a:pt x="15494" y="1230"/>
                    </a:cubicBezTo>
                    <a:cubicBezTo>
                      <a:pt x="15134" y="202"/>
                      <a:pt x="13964" y="-227"/>
                      <a:pt x="12974" y="116"/>
                    </a:cubicBezTo>
                    <a:cubicBezTo>
                      <a:pt x="11984" y="459"/>
                      <a:pt x="11534" y="1487"/>
                      <a:pt x="11894" y="2430"/>
                    </a:cubicBezTo>
                    <a:cubicBezTo>
                      <a:pt x="12254" y="3373"/>
                      <a:pt x="13334" y="3887"/>
                      <a:pt x="14324" y="3544"/>
                    </a:cubicBezTo>
                    <a:close/>
                    <a:moveTo>
                      <a:pt x="21074" y="4659"/>
                    </a:moveTo>
                    <a:cubicBezTo>
                      <a:pt x="20624" y="4230"/>
                      <a:pt x="19994" y="4144"/>
                      <a:pt x="19544" y="4487"/>
                    </a:cubicBezTo>
                    <a:cubicBezTo>
                      <a:pt x="16934" y="6544"/>
                      <a:pt x="16934" y="6544"/>
                      <a:pt x="16934" y="6544"/>
                    </a:cubicBezTo>
                    <a:cubicBezTo>
                      <a:pt x="13244" y="4402"/>
                      <a:pt x="13244" y="4402"/>
                      <a:pt x="13244" y="4402"/>
                    </a:cubicBezTo>
                    <a:cubicBezTo>
                      <a:pt x="13064" y="4230"/>
                      <a:pt x="12884" y="4144"/>
                      <a:pt x="12704" y="4059"/>
                    </a:cubicBezTo>
                    <a:cubicBezTo>
                      <a:pt x="12524" y="3973"/>
                      <a:pt x="12524" y="3973"/>
                      <a:pt x="12524" y="3973"/>
                    </a:cubicBezTo>
                    <a:cubicBezTo>
                      <a:pt x="12524" y="3973"/>
                      <a:pt x="12524" y="3973"/>
                      <a:pt x="12524" y="3973"/>
                    </a:cubicBezTo>
                    <a:cubicBezTo>
                      <a:pt x="12254" y="3887"/>
                      <a:pt x="11984" y="3887"/>
                      <a:pt x="11624" y="3973"/>
                    </a:cubicBezTo>
                    <a:cubicBezTo>
                      <a:pt x="11624" y="3887"/>
                      <a:pt x="11624" y="3887"/>
                      <a:pt x="11624" y="3887"/>
                    </a:cubicBezTo>
                    <a:cubicBezTo>
                      <a:pt x="6044" y="5687"/>
                      <a:pt x="6044" y="5687"/>
                      <a:pt x="6044" y="5687"/>
                    </a:cubicBezTo>
                    <a:cubicBezTo>
                      <a:pt x="5594" y="5773"/>
                      <a:pt x="5234" y="6202"/>
                      <a:pt x="5234" y="6716"/>
                    </a:cubicBezTo>
                    <a:cubicBezTo>
                      <a:pt x="5234" y="10659"/>
                      <a:pt x="5234" y="10659"/>
                      <a:pt x="5234" y="10659"/>
                    </a:cubicBezTo>
                    <a:cubicBezTo>
                      <a:pt x="5234" y="11173"/>
                      <a:pt x="5684" y="11687"/>
                      <a:pt x="6314" y="11687"/>
                    </a:cubicBezTo>
                    <a:cubicBezTo>
                      <a:pt x="6944" y="11687"/>
                      <a:pt x="7394" y="11173"/>
                      <a:pt x="7394" y="10659"/>
                    </a:cubicBezTo>
                    <a:cubicBezTo>
                      <a:pt x="7394" y="7487"/>
                      <a:pt x="7394" y="7487"/>
                      <a:pt x="7394" y="7487"/>
                    </a:cubicBezTo>
                    <a:cubicBezTo>
                      <a:pt x="9464" y="6802"/>
                      <a:pt x="9464" y="6802"/>
                      <a:pt x="9464" y="6802"/>
                    </a:cubicBezTo>
                    <a:cubicBezTo>
                      <a:pt x="7934" y="10573"/>
                      <a:pt x="7934" y="10573"/>
                      <a:pt x="7934" y="10573"/>
                    </a:cubicBezTo>
                    <a:cubicBezTo>
                      <a:pt x="7664" y="11087"/>
                      <a:pt x="7754" y="11602"/>
                      <a:pt x="8024" y="12116"/>
                    </a:cubicBezTo>
                    <a:cubicBezTo>
                      <a:pt x="7304" y="13659"/>
                      <a:pt x="7304" y="13659"/>
                      <a:pt x="7304" y="13659"/>
                    </a:cubicBezTo>
                    <a:cubicBezTo>
                      <a:pt x="1904" y="13573"/>
                      <a:pt x="1904" y="13573"/>
                      <a:pt x="1904" y="13573"/>
                    </a:cubicBezTo>
                    <a:cubicBezTo>
                      <a:pt x="1904" y="13573"/>
                      <a:pt x="1904" y="13573"/>
                      <a:pt x="1904" y="13573"/>
                    </a:cubicBezTo>
                    <a:cubicBezTo>
                      <a:pt x="1454" y="13573"/>
                      <a:pt x="1094" y="13830"/>
                      <a:pt x="914" y="14259"/>
                    </a:cubicBezTo>
                    <a:cubicBezTo>
                      <a:pt x="104" y="15887"/>
                      <a:pt x="104" y="15887"/>
                      <a:pt x="104" y="15887"/>
                    </a:cubicBezTo>
                    <a:cubicBezTo>
                      <a:pt x="-166" y="16487"/>
                      <a:pt x="104" y="17173"/>
                      <a:pt x="734" y="17430"/>
                    </a:cubicBezTo>
                    <a:cubicBezTo>
                      <a:pt x="1364" y="17687"/>
                      <a:pt x="2084" y="17430"/>
                      <a:pt x="2354" y="16830"/>
                    </a:cubicBezTo>
                    <a:cubicBezTo>
                      <a:pt x="2804" y="15887"/>
                      <a:pt x="2804" y="15887"/>
                      <a:pt x="2804" y="15887"/>
                    </a:cubicBezTo>
                    <a:cubicBezTo>
                      <a:pt x="7934" y="15973"/>
                      <a:pt x="7934" y="15973"/>
                      <a:pt x="7934" y="15973"/>
                    </a:cubicBezTo>
                    <a:cubicBezTo>
                      <a:pt x="8474" y="16059"/>
                      <a:pt x="8924" y="15802"/>
                      <a:pt x="9194" y="15287"/>
                    </a:cubicBezTo>
                    <a:cubicBezTo>
                      <a:pt x="10094" y="13402"/>
                      <a:pt x="10094" y="13402"/>
                      <a:pt x="10094" y="13402"/>
                    </a:cubicBezTo>
                    <a:cubicBezTo>
                      <a:pt x="12434" y="14344"/>
                      <a:pt x="12434" y="14344"/>
                      <a:pt x="12434" y="14344"/>
                    </a:cubicBezTo>
                    <a:cubicBezTo>
                      <a:pt x="12614" y="19573"/>
                      <a:pt x="12614" y="19573"/>
                      <a:pt x="12614" y="19573"/>
                    </a:cubicBezTo>
                    <a:cubicBezTo>
                      <a:pt x="12614" y="19573"/>
                      <a:pt x="12614" y="19573"/>
                      <a:pt x="12614" y="19573"/>
                    </a:cubicBezTo>
                    <a:cubicBezTo>
                      <a:pt x="12704" y="20002"/>
                      <a:pt x="12974" y="20344"/>
                      <a:pt x="13424" y="20516"/>
                    </a:cubicBezTo>
                    <a:cubicBezTo>
                      <a:pt x="15044" y="21116"/>
                      <a:pt x="15044" y="21116"/>
                      <a:pt x="15044" y="21116"/>
                    </a:cubicBezTo>
                    <a:cubicBezTo>
                      <a:pt x="15674" y="21373"/>
                      <a:pt x="16394" y="21030"/>
                      <a:pt x="16664" y="20430"/>
                    </a:cubicBezTo>
                    <a:cubicBezTo>
                      <a:pt x="16934" y="19830"/>
                      <a:pt x="16574" y="19144"/>
                      <a:pt x="15944" y="18887"/>
                    </a:cubicBezTo>
                    <a:cubicBezTo>
                      <a:pt x="15134" y="18544"/>
                      <a:pt x="15134" y="18544"/>
                      <a:pt x="15134" y="18544"/>
                    </a:cubicBezTo>
                    <a:cubicBezTo>
                      <a:pt x="14954" y="13487"/>
                      <a:pt x="14954" y="13487"/>
                      <a:pt x="14954" y="13487"/>
                    </a:cubicBezTo>
                    <a:cubicBezTo>
                      <a:pt x="14954" y="13487"/>
                      <a:pt x="14954" y="13402"/>
                      <a:pt x="14954" y="13402"/>
                    </a:cubicBezTo>
                    <a:cubicBezTo>
                      <a:pt x="14954" y="13402"/>
                      <a:pt x="14954" y="13402"/>
                      <a:pt x="14954" y="13402"/>
                    </a:cubicBezTo>
                    <a:cubicBezTo>
                      <a:pt x="14954" y="12973"/>
                      <a:pt x="14594" y="12544"/>
                      <a:pt x="14144" y="12373"/>
                    </a:cubicBezTo>
                    <a:cubicBezTo>
                      <a:pt x="11894" y="11002"/>
                      <a:pt x="11894" y="11002"/>
                      <a:pt x="11894" y="11002"/>
                    </a:cubicBezTo>
                    <a:cubicBezTo>
                      <a:pt x="13514" y="6973"/>
                      <a:pt x="13514" y="6973"/>
                      <a:pt x="13514" y="6973"/>
                    </a:cubicBezTo>
                    <a:cubicBezTo>
                      <a:pt x="16394" y="8687"/>
                      <a:pt x="16394" y="8687"/>
                      <a:pt x="16394" y="8687"/>
                    </a:cubicBezTo>
                    <a:cubicBezTo>
                      <a:pt x="16844" y="8944"/>
                      <a:pt x="17384" y="8944"/>
                      <a:pt x="17744" y="8602"/>
                    </a:cubicBezTo>
                    <a:cubicBezTo>
                      <a:pt x="20894" y="6116"/>
                      <a:pt x="20894" y="6116"/>
                      <a:pt x="20894" y="6116"/>
                    </a:cubicBezTo>
                    <a:cubicBezTo>
                      <a:pt x="21344" y="5687"/>
                      <a:pt x="21434" y="5087"/>
                      <a:pt x="21074" y="46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9" name="Straight Connector 20"/>
              <p:cNvSpPr/>
              <p:nvPr/>
            </p:nvSpPr>
            <p:spPr>
              <a:xfrm>
                <a:off x="4043909" y="5094585"/>
                <a:ext cx="422676" cy="1"/>
              </a:xfrm>
              <a:prstGeom prst="line">
                <a:avLst/>
              </a:prstGeom>
              <a:ln w="12700">
                <a:solidFill>
                  <a:srgbClr val="FFFFFF"/>
                </a:solidFill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29" name="Group 9"/>
            <p:cNvGrpSpPr/>
            <p:nvPr/>
          </p:nvGrpSpPr>
          <p:grpSpPr>
            <a:xfrm>
              <a:off x="4885830" y="4672552"/>
              <a:ext cx="635001" cy="873943"/>
              <a:chOff x="4885830" y="4672552"/>
              <a:chExt cx="635001" cy="873943"/>
            </a:xfrm>
          </p:grpSpPr>
          <p:sp>
            <p:nvSpPr>
              <p:cNvPr id="34" name="Rectangle: Rounded Corners 15"/>
              <p:cNvSpPr/>
              <p:nvPr/>
            </p:nvSpPr>
            <p:spPr>
              <a:xfrm>
                <a:off x="4885830" y="4771830"/>
                <a:ext cx="635001" cy="774665"/>
              </a:xfrm>
              <a:prstGeom prst="roundRect">
                <a:avLst>
                  <a:gd name="adj" fmla="val 5286"/>
                </a:avLst>
              </a:prstGeom>
              <a:solidFill>
                <a:schemeClr val="accent1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5" name="Freeform: Shape 16"/>
              <p:cNvSpPr/>
              <p:nvPr/>
            </p:nvSpPr>
            <p:spPr>
              <a:xfrm>
                <a:off x="5059954" y="4672552"/>
                <a:ext cx="296982" cy="310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203" extrusionOk="0">
                    <a:moveTo>
                      <a:pt x="14324" y="3544"/>
                    </a:moveTo>
                    <a:cubicBezTo>
                      <a:pt x="15314" y="3202"/>
                      <a:pt x="15854" y="2173"/>
                      <a:pt x="15494" y="1230"/>
                    </a:cubicBezTo>
                    <a:cubicBezTo>
                      <a:pt x="15134" y="202"/>
                      <a:pt x="13964" y="-227"/>
                      <a:pt x="12974" y="116"/>
                    </a:cubicBezTo>
                    <a:cubicBezTo>
                      <a:pt x="11984" y="459"/>
                      <a:pt x="11534" y="1487"/>
                      <a:pt x="11894" y="2430"/>
                    </a:cubicBezTo>
                    <a:cubicBezTo>
                      <a:pt x="12254" y="3373"/>
                      <a:pt x="13334" y="3887"/>
                      <a:pt x="14324" y="3544"/>
                    </a:cubicBezTo>
                    <a:close/>
                    <a:moveTo>
                      <a:pt x="21074" y="4659"/>
                    </a:moveTo>
                    <a:cubicBezTo>
                      <a:pt x="20624" y="4230"/>
                      <a:pt x="19994" y="4144"/>
                      <a:pt x="19544" y="4487"/>
                    </a:cubicBezTo>
                    <a:cubicBezTo>
                      <a:pt x="16934" y="6544"/>
                      <a:pt x="16934" y="6544"/>
                      <a:pt x="16934" y="6544"/>
                    </a:cubicBezTo>
                    <a:cubicBezTo>
                      <a:pt x="13244" y="4402"/>
                      <a:pt x="13244" y="4402"/>
                      <a:pt x="13244" y="4402"/>
                    </a:cubicBezTo>
                    <a:cubicBezTo>
                      <a:pt x="13064" y="4230"/>
                      <a:pt x="12884" y="4144"/>
                      <a:pt x="12704" y="4059"/>
                    </a:cubicBezTo>
                    <a:cubicBezTo>
                      <a:pt x="12524" y="3973"/>
                      <a:pt x="12524" y="3973"/>
                      <a:pt x="12524" y="3973"/>
                    </a:cubicBezTo>
                    <a:cubicBezTo>
                      <a:pt x="12524" y="3973"/>
                      <a:pt x="12524" y="3973"/>
                      <a:pt x="12524" y="3973"/>
                    </a:cubicBezTo>
                    <a:cubicBezTo>
                      <a:pt x="12254" y="3887"/>
                      <a:pt x="11984" y="3887"/>
                      <a:pt x="11624" y="3973"/>
                    </a:cubicBezTo>
                    <a:cubicBezTo>
                      <a:pt x="11624" y="3887"/>
                      <a:pt x="11624" y="3887"/>
                      <a:pt x="11624" y="3887"/>
                    </a:cubicBezTo>
                    <a:cubicBezTo>
                      <a:pt x="6044" y="5687"/>
                      <a:pt x="6044" y="5687"/>
                      <a:pt x="6044" y="5687"/>
                    </a:cubicBezTo>
                    <a:cubicBezTo>
                      <a:pt x="5594" y="5773"/>
                      <a:pt x="5234" y="6202"/>
                      <a:pt x="5234" y="6716"/>
                    </a:cubicBezTo>
                    <a:cubicBezTo>
                      <a:pt x="5234" y="10659"/>
                      <a:pt x="5234" y="10659"/>
                      <a:pt x="5234" y="10659"/>
                    </a:cubicBezTo>
                    <a:cubicBezTo>
                      <a:pt x="5234" y="11173"/>
                      <a:pt x="5684" y="11687"/>
                      <a:pt x="6314" y="11687"/>
                    </a:cubicBezTo>
                    <a:cubicBezTo>
                      <a:pt x="6944" y="11687"/>
                      <a:pt x="7394" y="11173"/>
                      <a:pt x="7394" y="10659"/>
                    </a:cubicBezTo>
                    <a:cubicBezTo>
                      <a:pt x="7394" y="7487"/>
                      <a:pt x="7394" y="7487"/>
                      <a:pt x="7394" y="7487"/>
                    </a:cubicBezTo>
                    <a:cubicBezTo>
                      <a:pt x="9464" y="6802"/>
                      <a:pt x="9464" y="6802"/>
                      <a:pt x="9464" y="6802"/>
                    </a:cubicBezTo>
                    <a:cubicBezTo>
                      <a:pt x="7934" y="10573"/>
                      <a:pt x="7934" y="10573"/>
                      <a:pt x="7934" y="10573"/>
                    </a:cubicBezTo>
                    <a:cubicBezTo>
                      <a:pt x="7664" y="11087"/>
                      <a:pt x="7754" y="11602"/>
                      <a:pt x="8024" y="12116"/>
                    </a:cubicBezTo>
                    <a:cubicBezTo>
                      <a:pt x="7304" y="13659"/>
                      <a:pt x="7304" y="13659"/>
                      <a:pt x="7304" y="13659"/>
                    </a:cubicBezTo>
                    <a:cubicBezTo>
                      <a:pt x="1904" y="13573"/>
                      <a:pt x="1904" y="13573"/>
                      <a:pt x="1904" y="13573"/>
                    </a:cubicBezTo>
                    <a:cubicBezTo>
                      <a:pt x="1904" y="13573"/>
                      <a:pt x="1904" y="13573"/>
                      <a:pt x="1904" y="13573"/>
                    </a:cubicBezTo>
                    <a:cubicBezTo>
                      <a:pt x="1454" y="13573"/>
                      <a:pt x="1094" y="13830"/>
                      <a:pt x="914" y="14259"/>
                    </a:cubicBezTo>
                    <a:cubicBezTo>
                      <a:pt x="104" y="15887"/>
                      <a:pt x="104" y="15887"/>
                      <a:pt x="104" y="15887"/>
                    </a:cubicBezTo>
                    <a:cubicBezTo>
                      <a:pt x="-166" y="16487"/>
                      <a:pt x="104" y="17173"/>
                      <a:pt x="734" y="17430"/>
                    </a:cubicBezTo>
                    <a:cubicBezTo>
                      <a:pt x="1364" y="17687"/>
                      <a:pt x="2084" y="17430"/>
                      <a:pt x="2354" y="16830"/>
                    </a:cubicBezTo>
                    <a:cubicBezTo>
                      <a:pt x="2804" y="15887"/>
                      <a:pt x="2804" y="15887"/>
                      <a:pt x="2804" y="15887"/>
                    </a:cubicBezTo>
                    <a:cubicBezTo>
                      <a:pt x="7934" y="15973"/>
                      <a:pt x="7934" y="15973"/>
                      <a:pt x="7934" y="15973"/>
                    </a:cubicBezTo>
                    <a:cubicBezTo>
                      <a:pt x="8474" y="16059"/>
                      <a:pt x="8924" y="15802"/>
                      <a:pt x="9194" y="15287"/>
                    </a:cubicBezTo>
                    <a:cubicBezTo>
                      <a:pt x="10094" y="13402"/>
                      <a:pt x="10094" y="13402"/>
                      <a:pt x="10094" y="13402"/>
                    </a:cubicBezTo>
                    <a:cubicBezTo>
                      <a:pt x="12434" y="14344"/>
                      <a:pt x="12434" y="14344"/>
                      <a:pt x="12434" y="14344"/>
                    </a:cubicBezTo>
                    <a:cubicBezTo>
                      <a:pt x="12614" y="19573"/>
                      <a:pt x="12614" y="19573"/>
                      <a:pt x="12614" y="19573"/>
                    </a:cubicBezTo>
                    <a:cubicBezTo>
                      <a:pt x="12614" y="19573"/>
                      <a:pt x="12614" y="19573"/>
                      <a:pt x="12614" y="19573"/>
                    </a:cubicBezTo>
                    <a:cubicBezTo>
                      <a:pt x="12704" y="20002"/>
                      <a:pt x="12974" y="20344"/>
                      <a:pt x="13424" y="20516"/>
                    </a:cubicBezTo>
                    <a:cubicBezTo>
                      <a:pt x="15044" y="21116"/>
                      <a:pt x="15044" y="21116"/>
                      <a:pt x="15044" y="21116"/>
                    </a:cubicBezTo>
                    <a:cubicBezTo>
                      <a:pt x="15674" y="21373"/>
                      <a:pt x="16394" y="21030"/>
                      <a:pt x="16664" y="20430"/>
                    </a:cubicBezTo>
                    <a:cubicBezTo>
                      <a:pt x="16934" y="19830"/>
                      <a:pt x="16574" y="19144"/>
                      <a:pt x="15944" y="18887"/>
                    </a:cubicBezTo>
                    <a:cubicBezTo>
                      <a:pt x="15134" y="18544"/>
                      <a:pt x="15134" y="18544"/>
                      <a:pt x="15134" y="18544"/>
                    </a:cubicBezTo>
                    <a:cubicBezTo>
                      <a:pt x="14954" y="13487"/>
                      <a:pt x="14954" y="13487"/>
                      <a:pt x="14954" y="13487"/>
                    </a:cubicBezTo>
                    <a:cubicBezTo>
                      <a:pt x="14954" y="13487"/>
                      <a:pt x="14954" y="13402"/>
                      <a:pt x="14954" y="13402"/>
                    </a:cubicBezTo>
                    <a:cubicBezTo>
                      <a:pt x="14954" y="13402"/>
                      <a:pt x="14954" y="13402"/>
                      <a:pt x="14954" y="13402"/>
                    </a:cubicBezTo>
                    <a:cubicBezTo>
                      <a:pt x="14954" y="12973"/>
                      <a:pt x="14594" y="12544"/>
                      <a:pt x="14144" y="12373"/>
                    </a:cubicBezTo>
                    <a:cubicBezTo>
                      <a:pt x="11894" y="11002"/>
                      <a:pt x="11894" y="11002"/>
                      <a:pt x="11894" y="11002"/>
                    </a:cubicBezTo>
                    <a:cubicBezTo>
                      <a:pt x="13514" y="6973"/>
                      <a:pt x="13514" y="6973"/>
                      <a:pt x="13514" y="6973"/>
                    </a:cubicBezTo>
                    <a:cubicBezTo>
                      <a:pt x="16394" y="8687"/>
                      <a:pt x="16394" y="8687"/>
                      <a:pt x="16394" y="8687"/>
                    </a:cubicBezTo>
                    <a:cubicBezTo>
                      <a:pt x="16844" y="8944"/>
                      <a:pt x="17384" y="8944"/>
                      <a:pt x="17744" y="8602"/>
                    </a:cubicBezTo>
                    <a:cubicBezTo>
                      <a:pt x="20894" y="6116"/>
                      <a:pt x="20894" y="6116"/>
                      <a:pt x="20894" y="6116"/>
                    </a:cubicBezTo>
                    <a:cubicBezTo>
                      <a:pt x="21344" y="5687"/>
                      <a:pt x="21434" y="5087"/>
                      <a:pt x="21074" y="46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6" name="Straight Connector 17"/>
              <p:cNvSpPr/>
              <p:nvPr/>
            </p:nvSpPr>
            <p:spPr>
              <a:xfrm>
                <a:off x="4991992" y="5094585"/>
                <a:ext cx="422676" cy="1"/>
              </a:xfrm>
              <a:prstGeom prst="line">
                <a:avLst/>
              </a:prstGeom>
              <a:ln w="12700">
                <a:solidFill>
                  <a:srgbClr val="FFFFFF"/>
                </a:solidFill>
                <a:miter lim="400000"/>
              </a:ln>
            </p:spPr>
            <p:txBody>
              <a:bodyPr anchor="ctr"/>
              <a:lstStyle/>
              <a:p>
                <a:pPr algn="ctr"/>
                <a:endParaRPr sz="2400"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30" name="Rectangle 11"/>
            <p:cNvSpPr/>
            <p:nvPr/>
          </p:nvSpPr>
          <p:spPr>
            <a:xfrm>
              <a:off x="4928757" y="5095880"/>
              <a:ext cx="559375" cy="41445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85000" lnSpcReduction="20000"/>
            </a:bodyPr>
            <a:lstStyle/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lang="en-US" altLang="zh-CN" sz="3733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4</a:t>
              </a:r>
            </a:p>
          </p:txBody>
        </p:sp>
        <p:sp>
          <p:nvSpPr>
            <p:cNvPr id="31" name="Rectangle 12"/>
            <p:cNvSpPr/>
            <p:nvPr/>
          </p:nvSpPr>
          <p:spPr>
            <a:xfrm>
              <a:off x="3970445" y="5095880"/>
              <a:ext cx="559375" cy="41445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85000" lnSpcReduction="20000"/>
            </a:bodyPr>
            <a:lstStyle/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lang="en-US" altLang="zh-CN" sz="3733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3</a:t>
              </a:r>
            </a:p>
          </p:txBody>
        </p:sp>
        <p:sp>
          <p:nvSpPr>
            <p:cNvPr id="32" name="Rectangle 13"/>
            <p:cNvSpPr/>
            <p:nvPr/>
          </p:nvSpPr>
          <p:spPr>
            <a:xfrm>
              <a:off x="3008090" y="5095880"/>
              <a:ext cx="559375" cy="41445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85000" lnSpcReduction="20000"/>
            </a:bodyPr>
            <a:lstStyle/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lang="en-US" altLang="zh-CN" sz="3733" dirty="0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2</a:t>
              </a:r>
            </a:p>
          </p:txBody>
        </p:sp>
        <p:sp>
          <p:nvSpPr>
            <p:cNvPr id="33" name="Rectangle 14"/>
            <p:cNvSpPr/>
            <p:nvPr/>
          </p:nvSpPr>
          <p:spPr>
            <a:xfrm>
              <a:off x="2066724" y="5105441"/>
              <a:ext cx="533567" cy="395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 fontScale="85000" lnSpcReduction="20000"/>
            </a:bodyPr>
            <a:lstStyle/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lang="en-US" altLang="zh-CN" sz="3733">
                  <a:solidFill>
                    <a:schemeClr val="bg1"/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rPr>
                <a:t>1</a:t>
              </a:r>
            </a:p>
          </p:txBody>
        </p:sp>
      </p:grpSp>
      <p:grpSp>
        <p:nvGrpSpPr>
          <p:cNvPr id="5" name="Group 60"/>
          <p:cNvGrpSpPr/>
          <p:nvPr/>
        </p:nvGrpSpPr>
        <p:grpSpPr>
          <a:xfrm>
            <a:off x="1218191" y="2403271"/>
            <a:ext cx="5286110" cy="2604817"/>
            <a:chOff x="5781188" y="2561407"/>
            <a:chExt cx="5691675" cy="2804666"/>
          </a:xfrm>
        </p:grpSpPr>
        <p:grpSp>
          <p:nvGrpSpPr>
            <p:cNvPr id="10" name="Group 42"/>
            <p:cNvGrpSpPr/>
            <p:nvPr/>
          </p:nvGrpSpPr>
          <p:grpSpPr>
            <a:xfrm>
              <a:off x="5781188" y="2561407"/>
              <a:ext cx="2294929" cy="1076522"/>
              <a:chOff x="313717" y="1675964"/>
              <a:chExt cx="2501622" cy="1076522"/>
            </a:xfrm>
          </p:grpSpPr>
          <p:sp>
            <p:nvSpPr>
              <p:cNvPr id="20" name="TextBox 58"/>
              <p:cNvSpPr txBox="1">
                <a:spLocks/>
              </p:cNvSpPr>
              <p:nvPr/>
            </p:nvSpPr>
            <p:spPr>
              <a:xfrm>
                <a:off x="313717" y="1675964"/>
                <a:ext cx="2501622" cy="362031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normAutofit/>
              </a:bodyPr>
              <a:lstStyle/>
              <a:p>
                <a:pPr algn="ctr" defTabSz="913765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chemeClr val="bg2">
                        <a:lumMod val="1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标题文本预设</a:t>
                </a:r>
              </a:p>
            </p:txBody>
          </p:sp>
          <p:sp>
            <p:nvSpPr>
              <p:cNvPr id="21" name="TextBox 59"/>
              <p:cNvSpPr txBox="1">
                <a:spLocks/>
              </p:cNvSpPr>
              <p:nvPr/>
            </p:nvSpPr>
            <p:spPr>
              <a:xfrm>
                <a:off x="313717" y="2037995"/>
                <a:ext cx="2501622" cy="714491"/>
              </a:xfrm>
              <a:prstGeom prst="rect">
                <a:avLst/>
              </a:prstGeom>
            </p:spPr>
            <p:txBody>
              <a:bodyPr vert="horz" wrap="square" lIns="0" tIns="0" rIns="0" bIns="0" anchor="t" anchorCtr="0">
                <a:noAutofit/>
              </a:bodyPr>
              <a:lstStyle/>
              <a:p>
                <a:pPr algn="ctr" defTabSz="1219139">
                  <a:lnSpc>
                    <a:spcPct val="120000"/>
                  </a:lnSpc>
                </a:pP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</a:t>
                </a:r>
                <a:r>
                  <a:rPr lang="zh-CN" altLang="zh-CN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内容</a:t>
                </a: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请在此添加您的文字内容</a:t>
                </a:r>
                <a:endPara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11" name="Group 44"/>
            <p:cNvGrpSpPr/>
            <p:nvPr/>
          </p:nvGrpSpPr>
          <p:grpSpPr>
            <a:xfrm>
              <a:off x="5781188" y="4289551"/>
              <a:ext cx="2294929" cy="1076522"/>
              <a:chOff x="313717" y="1675964"/>
              <a:chExt cx="2501622" cy="1076522"/>
            </a:xfrm>
          </p:grpSpPr>
          <p:sp>
            <p:nvSpPr>
              <p:cNvPr id="18" name="TextBox 54"/>
              <p:cNvSpPr txBox="1">
                <a:spLocks/>
              </p:cNvSpPr>
              <p:nvPr/>
            </p:nvSpPr>
            <p:spPr>
              <a:xfrm>
                <a:off x="313717" y="1675964"/>
                <a:ext cx="2501622" cy="362031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normAutofit/>
              </a:bodyPr>
              <a:lstStyle/>
              <a:p>
                <a:pPr algn="ctr" defTabSz="913765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chemeClr val="bg2">
                        <a:lumMod val="1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标题文本预设</a:t>
                </a:r>
              </a:p>
            </p:txBody>
          </p:sp>
          <p:sp>
            <p:nvSpPr>
              <p:cNvPr id="19" name="TextBox 55"/>
              <p:cNvSpPr txBox="1">
                <a:spLocks/>
              </p:cNvSpPr>
              <p:nvPr/>
            </p:nvSpPr>
            <p:spPr>
              <a:xfrm>
                <a:off x="313717" y="2037995"/>
                <a:ext cx="2501622" cy="714491"/>
              </a:xfrm>
              <a:prstGeom prst="rect">
                <a:avLst/>
              </a:prstGeom>
            </p:spPr>
            <p:txBody>
              <a:bodyPr vert="horz" wrap="square" lIns="0" tIns="0" rIns="0" bIns="0" anchor="t" anchorCtr="0">
                <a:noAutofit/>
              </a:bodyPr>
              <a:lstStyle/>
              <a:p>
                <a:pPr algn="ctr" defTabSz="1219139">
                  <a:lnSpc>
                    <a:spcPct val="120000"/>
                  </a:lnSpc>
                </a:pP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</a:t>
                </a:r>
                <a:r>
                  <a:rPr lang="zh-CN" altLang="zh-CN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内容</a:t>
                </a: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请在此添加您的文字内容</a:t>
                </a:r>
                <a:endPara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12" name="Group 45"/>
            <p:cNvGrpSpPr/>
            <p:nvPr/>
          </p:nvGrpSpPr>
          <p:grpSpPr>
            <a:xfrm>
              <a:off x="9177934" y="2561407"/>
              <a:ext cx="2294929" cy="1076522"/>
              <a:chOff x="719668" y="1675964"/>
              <a:chExt cx="2501622" cy="1076522"/>
            </a:xfrm>
          </p:grpSpPr>
          <p:sp>
            <p:nvSpPr>
              <p:cNvPr id="16" name="TextBox 52"/>
              <p:cNvSpPr txBox="1">
                <a:spLocks/>
              </p:cNvSpPr>
              <p:nvPr/>
            </p:nvSpPr>
            <p:spPr>
              <a:xfrm>
                <a:off x="719668" y="1675964"/>
                <a:ext cx="2501622" cy="362031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normAutofit/>
              </a:bodyPr>
              <a:lstStyle/>
              <a:p>
                <a:pPr algn="ctr" defTabSz="913765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chemeClr val="bg2">
                        <a:lumMod val="1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标题文本预设</a:t>
                </a:r>
              </a:p>
            </p:txBody>
          </p:sp>
          <p:sp>
            <p:nvSpPr>
              <p:cNvPr id="17" name="TextBox 53"/>
              <p:cNvSpPr txBox="1">
                <a:spLocks/>
              </p:cNvSpPr>
              <p:nvPr/>
            </p:nvSpPr>
            <p:spPr>
              <a:xfrm>
                <a:off x="719668" y="2037995"/>
                <a:ext cx="2501622" cy="714491"/>
              </a:xfrm>
              <a:prstGeom prst="rect">
                <a:avLst/>
              </a:prstGeom>
            </p:spPr>
            <p:txBody>
              <a:bodyPr vert="horz" wrap="square" lIns="0" tIns="0" rIns="0" bIns="0" anchor="t" anchorCtr="0">
                <a:noAutofit/>
              </a:bodyPr>
              <a:lstStyle/>
              <a:p>
                <a:pPr algn="ctr" defTabSz="1219139">
                  <a:lnSpc>
                    <a:spcPct val="120000"/>
                  </a:lnSpc>
                </a:pP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</a:t>
                </a:r>
                <a:r>
                  <a:rPr lang="zh-CN" altLang="zh-CN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内容</a:t>
                </a: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请在此添加您的文字内容</a:t>
                </a:r>
                <a:endPara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13" name="Group 47"/>
            <p:cNvGrpSpPr/>
            <p:nvPr/>
          </p:nvGrpSpPr>
          <p:grpSpPr>
            <a:xfrm>
              <a:off x="9177934" y="4289551"/>
              <a:ext cx="2294929" cy="1076522"/>
              <a:chOff x="719668" y="1675964"/>
              <a:chExt cx="2501622" cy="1076522"/>
            </a:xfrm>
          </p:grpSpPr>
          <p:sp>
            <p:nvSpPr>
              <p:cNvPr id="14" name="TextBox 48"/>
              <p:cNvSpPr txBox="1">
                <a:spLocks/>
              </p:cNvSpPr>
              <p:nvPr/>
            </p:nvSpPr>
            <p:spPr>
              <a:xfrm>
                <a:off x="719668" y="1675964"/>
                <a:ext cx="2501622" cy="362031"/>
              </a:xfrm>
              <a:prstGeom prst="rect">
                <a:avLst/>
              </a:prstGeom>
            </p:spPr>
            <p:txBody>
              <a:bodyPr vert="horz" wrap="none" lIns="0" tIns="0" rIns="0" bIns="0" anchor="ctr" anchorCtr="0">
                <a:normAutofit/>
              </a:bodyPr>
              <a:lstStyle/>
              <a:p>
                <a:pPr algn="ctr" defTabSz="913765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chemeClr val="bg2">
                        <a:lumMod val="10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标题文本预设</a:t>
                </a:r>
              </a:p>
            </p:txBody>
          </p:sp>
          <p:sp>
            <p:nvSpPr>
              <p:cNvPr id="15" name="TextBox 49"/>
              <p:cNvSpPr txBox="1">
                <a:spLocks/>
              </p:cNvSpPr>
              <p:nvPr/>
            </p:nvSpPr>
            <p:spPr>
              <a:xfrm>
                <a:off x="719668" y="2037995"/>
                <a:ext cx="2501622" cy="714491"/>
              </a:xfrm>
              <a:prstGeom prst="rect">
                <a:avLst/>
              </a:prstGeom>
            </p:spPr>
            <p:txBody>
              <a:bodyPr vert="horz" wrap="square" lIns="0" tIns="0" rIns="0" bIns="0" anchor="t" anchorCtr="0">
                <a:noAutofit/>
              </a:bodyPr>
              <a:lstStyle/>
              <a:p>
                <a:pPr algn="ctr" defTabSz="1219139">
                  <a:lnSpc>
                    <a:spcPct val="120000"/>
                  </a:lnSpc>
                </a:pP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</a:t>
                </a:r>
                <a:r>
                  <a:rPr lang="zh-CN" altLang="zh-CN" sz="16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内容</a:t>
                </a:r>
                <a:r>
                  <a:rPr lang="zh-CN" altLang="zh-CN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sym typeface="FZHei-B01S" panose="02010601030101010101" pitchFamily="2" charset="-122"/>
                  </a:rPr>
                  <a:t>请在此添加您的文字内容</a:t>
                </a:r>
                <a:endPara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FZHei-B01S" panose="02010601030101010101" pitchFamily="2" charset="-122"/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sp>
        <p:nvSpPr>
          <p:cNvPr id="55" name="TextBox 76">
            <a:extLst>
              <a:ext uri="{FF2B5EF4-FFF2-40B4-BE49-F238E27FC236}">
                <a16:creationId xmlns:a16="http://schemas.microsoft.com/office/drawing/2014/main" xmlns="" id="{92826036-9BEC-4EB9-8E4D-6D517CAD5336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xmlns="" id="{06714C29-28B0-46A7-9083-05FC8325C728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xmlns="" id="{F5D12FF9-0C13-4553-81B4-4B0797174FBD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17253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origami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366100" y="-2366101"/>
            <a:ext cx="7459799" cy="1219200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xmlns="" id="{A2CCD294-1BD3-4DF4-9251-8404851EDDD7}"/>
              </a:ext>
            </a:extLst>
          </p:cNvPr>
          <p:cNvSpPr/>
          <p:nvPr/>
        </p:nvSpPr>
        <p:spPr>
          <a:xfrm>
            <a:off x="0" y="0"/>
            <a:ext cx="12192000" cy="7459800"/>
          </a:xfrm>
          <a:prstGeom prst="rect">
            <a:avLst/>
          </a:prstGeom>
          <a:solidFill>
            <a:srgbClr val="100C09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927718" y="1702109"/>
            <a:ext cx="4063382" cy="4063382"/>
            <a:chOff x="2477118" y="1168709"/>
            <a:chExt cx="4063382" cy="4063382"/>
          </a:xfrm>
        </p:grpSpPr>
        <p:sp>
          <p:nvSpPr>
            <p:cNvPr id="4" name="流程图: 接点 3"/>
            <p:cNvSpPr/>
            <p:nvPr/>
          </p:nvSpPr>
          <p:spPr>
            <a:xfrm>
              <a:off x="2477118" y="1168709"/>
              <a:ext cx="4063382" cy="4063382"/>
            </a:xfrm>
            <a:prstGeom prst="flowChartConnector">
              <a:avLst/>
            </a:prstGeom>
            <a:blipFill rotWithShape="1">
              <a:blip r:embed="rId4"/>
              <a:stretch>
                <a:fillRect/>
              </a:stretch>
            </a:blip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" name="流程图: 接点 1"/>
            <p:cNvSpPr/>
            <p:nvPr/>
          </p:nvSpPr>
          <p:spPr>
            <a:xfrm>
              <a:off x="2769218" y="1460809"/>
              <a:ext cx="3479182" cy="3479182"/>
            </a:xfrm>
            <a:prstGeom prst="flowChartConnector">
              <a:avLst/>
            </a:prstGeom>
            <a:solidFill>
              <a:schemeClr val="bg1"/>
            </a:solidFill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858592" y="1327987"/>
            <a:ext cx="424343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rPr>
              <a:t>2</a:t>
            </a: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9" name="任意多边形 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3836110" y="3394778"/>
            <a:ext cx="4433945" cy="670242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12700" cap="flat" cmpd="sng" algn="ctr">
            <a:gradFill>
              <a:gsLst>
                <a:gs pos="0">
                  <a:srgbClr val="FF706A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Rectangle 161"/>
          <p:cNvSpPr>
            <a:spLocks noChangeArrowheads="1"/>
          </p:cNvSpPr>
          <p:nvPr/>
        </p:nvSpPr>
        <p:spPr bwMode="auto">
          <a:xfrm>
            <a:off x="6463168" y="2107423"/>
            <a:ext cx="420624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  <a:ea typeface="方正黑体简体" panose="03000509000000000000" pitchFamily="65" charset="-122"/>
                <a:cs typeface="+mn-ea"/>
                <a:sym typeface="Calibri" panose="020F0502020204030204" pitchFamily="34" charset="0"/>
              </a:rPr>
              <a:t>输入标题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 pitchFamily="34" charset="0"/>
              <a:ea typeface="方正黑体简体" panose="03000509000000000000" pitchFamily="65" charset="-122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3" name="Rectangle 15"/>
          <p:cNvSpPr/>
          <p:nvPr/>
        </p:nvSpPr>
        <p:spPr>
          <a:xfrm>
            <a:off x="6463168" y="3306710"/>
            <a:ext cx="5031134" cy="1054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方正黑体简体" panose="03000509000000000000" pitchFamily="65" charset="-122"/>
                <a:cs typeface="+mn-cs"/>
                <a:sym typeface="Century Gothic" panose="020B0502020202020204" pitchFamily="34" charset="0"/>
              </a:rPr>
              <a:t>Lorem ipsum dolor sit amet, consectetur adipiscing elit. Pellentesque aliquet, sapien eget porta porttitor, nibh lacus eget egestas suscipit. In hac habitasse platea</a:t>
            </a:r>
          </a:p>
        </p:txBody>
      </p:sp>
      <p:sp>
        <p:nvSpPr>
          <p:cNvPr id="16" name="圆: 空心 15"/>
          <p:cNvSpPr/>
          <p:nvPr/>
        </p:nvSpPr>
        <p:spPr>
          <a:xfrm>
            <a:off x="11001375" y="-796062"/>
            <a:ext cx="2135907" cy="2135907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6625093" y="3092088"/>
            <a:ext cx="10668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: 空心 15"/>
          <p:cNvSpPr/>
          <p:nvPr/>
        </p:nvSpPr>
        <p:spPr>
          <a:xfrm>
            <a:off x="556924" y="648405"/>
            <a:ext cx="982281" cy="982281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  <p:sp>
        <p:nvSpPr>
          <p:cNvPr id="21" name="圆: 空心 15"/>
          <p:cNvSpPr/>
          <p:nvPr/>
        </p:nvSpPr>
        <p:spPr>
          <a:xfrm>
            <a:off x="275886" y="5765491"/>
            <a:ext cx="405303" cy="405303"/>
          </a:xfrm>
          <a:prstGeom prst="donu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方正黑体简体" panose="03000509000000000000" pitchFamily="65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244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3000">
        <p14:doors dir="ver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19005 L -4.16667E-6 0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51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9" grpId="1" bldLvl="0" animBg="1"/>
      <p:bldP spid="10" grpId="0" build="allAtOnce"/>
      <p:bldP spid="10" grpId="1" build="allAtOnce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泪滴形 5"/>
          <p:cNvSpPr/>
          <p:nvPr/>
        </p:nvSpPr>
        <p:spPr>
          <a:xfrm rot="8100000" flipH="1" flipV="1">
            <a:off x="6700203" y="2296160"/>
            <a:ext cx="1657350" cy="1657350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7" name="泪滴形 6"/>
          <p:cNvSpPr/>
          <p:nvPr/>
        </p:nvSpPr>
        <p:spPr>
          <a:xfrm rot="8100000" flipH="1" flipV="1">
            <a:off x="9456420" y="2295525"/>
            <a:ext cx="1657350" cy="1657350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8" name="泪滴形 17"/>
          <p:cNvSpPr/>
          <p:nvPr/>
        </p:nvSpPr>
        <p:spPr>
          <a:xfrm rot="8100000" flipH="1" flipV="1">
            <a:off x="1270000" y="2296795"/>
            <a:ext cx="1657350" cy="1657350"/>
          </a:xfrm>
          <a:prstGeom prst="teardrop">
            <a:avLst/>
          </a:prstGeom>
          <a:solidFill>
            <a:srgbClr val="C03E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9" name="泪滴形 18"/>
          <p:cNvSpPr/>
          <p:nvPr/>
        </p:nvSpPr>
        <p:spPr>
          <a:xfrm rot="8100000" flipH="1" flipV="1">
            <a:off x="3986213" y="2296160"/>
            <a:ext cx="1657350" cy="1657350"/>
          </a:xfrm>
          <a:prstGeom prst="teardrop">
            <a:avLst/>
          </a:prstGeom>
          <a:solidFill>
            <a:srgbClr val="64A7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Freeform 36"/>
          <p:cNvSpPr>
            <a:spLocks noEditPoints="1"/>
          </p:cNvSpPr>
          <p:nvPr/>
        </p:nvSpPr>
        <p:spPr bwMode="auto">
          <a:xfrm>
            <a:off x="1638300" y="2791460"/>
            <a:ext cx="876300" cy="666750"/>
          </a:xfrm>
          <a:custGeom>
            <a:avLst/>
            <a:gdLst>
              <a:gd name="T0" fmla="*/ 2147483647 w 286"/>
              <a:gd name="T1" fmla="*/ 2147483647 h 217"/>
              <a:gd name="T2" fmla="*/ 2147483647 w 286"/>
              <a:gd name="T3" fmla="*/ 2147483647 h 217"/>
              <a:gd name="T4" fmla="*/ 2147483647 w 286"/>
              <a:gd name="T5" fmla="*/ 2147483647 h 217"/>
              <a:gd name="T6" fmla="*/ 2147483647 w 286"/>
              <a:gd name="T7" fmla="*/ 2147483647 h 217"/>
              <a:gd name="T8" fmla="*/ 2147483647 w 286"/>
              <a:gd name="T9" fmla="*/ 2147483647 h 217"/>
              <a:gd name="T10" fmla="*/ 2147483647 w 286"/>
              <a:gd name="T11" fmla="*/ 2147483647 h 217"/>
              <a:gd name="T12" fmla="*/ 2147483647 w 286"/>
              <a:gd name="T13" fmla="*/ 2147483647 h 217"/>
              <a:gd name="T14" fmla="*/ 2147483647 w 286"/>
              <a:gd name="T15" fmla="*/ 2147483647 h 217"/>
              <a:gd name="T16" fmla="*/ 2147483647 w 286"/>
              <a:gd name="T17" fmla="*/ 2147483647 h 217"/>
              <a:gd name="T18" fmla="*/ 2147483647 w 286"/>
              <a:gd name="T19" fmla="*/ 2147483647 h 217"/>
              <a:gd name="T20" fmla="*/ 2147483647 w 286"/>
              <a:gd name="T21" fmla="*/ 2147483647 h 217"/>
              <a:gd name="T22" fmla="*/ 2147483647 w 286"/>
              <a:gd name="T23" fmla="*/ 2147483647 h 217"/>
              <a:gd name="T24" fmla="*/ 2147483647 w 286"/>
              <a:gd name="T25" fmla="*/ 2147483647 h 217"/>
              <a:gd name="T26" fmla="*/ 2147483647 w 286"/>
              <a:gd name="T27" fmla="*/ 2147483647 h 217"/>
              <a:gd name="T28" fmla="*/ 2147483647 w 286"/>
              <a:gd name="T29" fmla="*/ 2147483647 h 217"/>
              <a:gd name="T30" fmla="*/ 2147483647 w 286"/>
              <a:gd name="T31" fmla="*/ 0 h 217"/>
              <a:gd name="T32" fmla="*/ 2147483647 w 286"/>
              <a:gd name="T33" fmla="*/ 2147483647 h 217"/>
              <a:gd name="T34" fmla="*/ 2147483647 w 286"/>
              <a:gd name="T35" fmla="*/ 2147483647 h 217"/>
              <a:gd name="T36" fmla="*/ 2147483647 w 286"/>
              <a:gd name="T37" fmla="*/ 2147483647 h 217"/>
              <a:gd name="T38" fmla="*/ 2147483647 w 286"/>
              <a:gd name="T39" fmla="*/ 2147483647 h 217"/>
              <a:gd name="T40" fmla="*/ 2147483647 w 286"/>
              <a:gd name="T41" fmla="*/ 2147483647 h 217"/>
              <a:gd name="T42" fmla="*/ 2147483647 w 286"/>
              <a:gd name="T43" fmla="*/ 2147483647 h 217"/>
              <a:gd name="T44" fmla="*/ 2147483647 w 286"/>
              <a:gd name="T45" fmla="*/ 2147483647 h 217"/>
              <a:gd name="T46" fmla="*/ 2147483647 w 286"/>
              <a:gd name="T47" fmla="*/ 2147483647 h 217"/>
              <a:gd name="T48" fmla="*/ 2147483647 w 286"/>
              <a:gd name="T49" fmla="*/ 2147483647 h 217"/>
              <a:gd name="T50" fmla="*/ 2147483647 w 286"/>
              <a:gd name="T51" fmla="*/ 2147483647 h 217"/>
              <a:gd name="T52" fmla="*/ 2147483647 w 286"/>
              <a:gd name="T53" fmla="*/ 2147483647 h 217"/>
              <a:gd name="T54" fmla="*/ 2147483647 w 286"/>
              <a:gd name="T55" fmla="*/ 2147483647 h 217"/>
              <a:gd name="T56" fmla="*/ 2147483647 w 286"/>
              <a:gd name="T57" fmla="*/ 2147483647 h 217"/>
              <a:gd name="T58" fmla="*/ 2147483647 w 286"/>
              <a:gd name="T59" fmla="*/ 2147483647 h 217"/>
              <a:gd name="T60" fmla="*/ 2147483647 w 286"/>
              <a:gd name="T61" fmla="*/ 2147483647 h 217"/>
              <a:gd name="T62" fmla="*/ 2147483647 w 286"/>
              <a:gd name="T63" fmla="*/ 2147483647 h 217"/>
              <a:gd name="T64" fmla="*/ 2147483647 w 286"/>
              <a:gd name="T65" fmla="*/ 2147483647 h 217"/>
              <a:gd name="T66" fmla="*/ 2147483647 w 286"/>
              <a:gd name="T67" fmla="*/ 2147483647 h 217"/>
              <a:gd name="T68" fmla="*/ 2147483647 w 286"/>
              <a:gd name="T69" fmla="*/ 2147483647 h 217"/>
              <a:gd name="T70" fmla="*/ 2147483647 w 286"/>
              <a:gd name="T71" fmla="*/ 2147483647 h 217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86" h="217">
                <a:moveTo>
                  <a:pt x="100" y="62"/>
                </a:moveTo>
                <a:cubicBezTo>
                  <a:pt x="89" y="53"/>
                  <a:pt x="89" y="53"/>
                  <a:pt x="89" y="53"/>
                </a:cubicBezTo>
                <a:cubicBezTo>
                  <a:pt x="102" y="38"/>
                  <a:pt x="122" y="28"/>
                  <a:pt x="144" y="28"/>
                </a:cubicBezTo>
                <a:cubicBezTo>
                  <a:pt x="165" y="28"/>
                  <a:pt x="184" y="37"/>
                  <a:pt x="197" y="51"/>
                </a:cubicBezTo>
                <a:cubicBezTo>
                  <a:pt x="191" y="56"/>
                  <a:pt x="191" y="56"/>
                  <a:pt x="191" y="56"/>
                </a:cubicBezTo>
                <a:cubicBezTo>
                  <a:pt x="187" y="60"/>
                  <a:pt x="187" y="60"/>
                  <a:pt x="187" y="60"/>
                </a:cubicBezTo>
                <a:cubicBezTo>
                  <a:pt x="176" y="49"/>
                  <a:pt x="161" y="41"/>
                  <a:pt x="144" y="41"/>
                </a:cubicBezTo>
                <a:cubicBezTo>
                  <a:pt x="126" y="41"/>
                  <a:pt x="110" y="50"/>
                  <a:pt x="100" y="62"/>
                </a:cubicBezTo>
                <a:close/>
                <a:moveTo>
                  <a:pt x="110" y="71"/>
                </a:moveTo>
                <a:cubicBezTo>
                  <a:pt x="120" y="80"/>
                  <a:pt x="120" y="80"/>
                  <a:pt x="120" y="80"/>
                </a:cubicBezTo>
                <a:cubicBezTo>
                  <a:pt x="126" y="73"/>
                  <a:pt x="134" y="69"/>
                  <a:pt x="144" y="69"/>
                </a:cubicBezTo>
                <a:cubicBezTo>
                  <a:pt x="153" y="69"/>
                  <a:pt x="160" y="72"/>
                  <a:pt x="166" y="78"/>
                </a:cubicBezTo>
                <a:cubicBezTo>
                  <a:pt x="176" y="69"/>
                  <a:pt x="176" y="69"/>
                  <a:pt x="176" y="69"/>
                </a:cubicBezTo>
                <a:cubicBezTo>
                  <a:pt x="168" y="60"/>
                  <a:pt x="157" y="55"/>
                  <a:pt x="144" y="55"/>
                </a:cubicBezTo>
                <a:cubicBezTo>
                  <a:pt x="130" y="55"/>
                  <a:pt x="118" y="61"/>
                  <a:pt x="110" y="71"/>
                </a:cubicBezTo>
                <a:close/>
                <a:moveTo>
                  <a:pt x="144" y="82"/>
                </a:moveTo>
                <a:cubicBezTo>
                  <a:pt x="135" y="82"/>
                  <a:pt x="128" y="90"/>
                  <a:pt x="128" y="99"/>
                </a:cubicBezTo>
                <a:cubicBezTo>
                  <a:pt x="128" y="108"/>
                  <a:pt x="135" y="115"/>
                  <a:pt x="144" y="115"/>
                </a:cubicBezTo>
                <a:cubicBezTo>
                  <a:pt x="153" y="115"/>
                  <a:pt x="160" y="108"/>
                  <a:pt x="160" y="99"/>
                </a:cubicBezTo>
                <a:cubicBezTo>
                  <a:pt x="160" y="90"/>
                  <a:pt x="153" y="82"/>
                  <a:pt x="144" y="82"/>
                </a:cubicBezTo>
                <a:close/>
                <a:moveTo>
                  <a:pt x="275" y="206"/>
                </a:moveTo>
                <a:cubicBezTo>
                  <a:pt x="11" y="206"/>
                  <a:pt x="11" y="206"/>
                  <a:pt x="11" y="206"/>
                </a:cubicBezTo>
                <a:cubicBezTo>
                  <a:pt x="8" y="206"/>
                  <a:pt x="5" y="205"/>
                  <a:pt x="2" y="204"/>
                </a:cubicBezTo>
                <a:cubicBezTo>
                  <a:pt x="2" y="207"/>
                  <a:pt x="2" y="217"/>
                  <a:pt x="11" y="217"/>
                </a:cubicBezTo>
                <a:cubicBezTo>
                  <a:pt x="13" y="217"/>
                  <a:pt x="273" y="217"/>
                  <a:pt x="275" y="217"/>
                </a:cubicBezTo>
                <a:cubicBezTo>
                  <a:pt x="284" y="217"/>
                  <a:pt x="284" y="207"/>
                  <a:pt x="284" y="204"/>
                </a:cubicBezTo>
                <a:cubicBezTo>
                  <a:pt x="281" y="205"/>
                  <a:pt x="278" y="206"/>
                  <a:pt x="275" y="206"/>
                </a:cubicBezTo>
                <a:close/>
                <a:moveTo>
                  <a:pt x="282" y="177"/>
                </a:moveTo>
                <a:cubicBezTo>
                  <a:pt x="255" y="134"/>
                  <a:pt x="255" y="134"/>
                  <a:pt x="255" y="134"/>
                </a:cubicBezTo>
                <a:cubicBezTo>
                  <a:pt x="255" y="21"/>
                  <a:pt x="255" y="21"/>
                  <a:pt x="255" y="21"/>
                </a:cubicBezTo>
                <a:cubicBezTo>
                  <a:pt x="255" y="9"/>
                  <a:pt x="245" y="0"/>
                  <a:pt x="234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1" y="0"/>
                  <a:pt x="31" y="9"/>
                  <a:pt x="31" y="21"/>
                </a:cubicBezTo>
                <a:cubicBezTo>
                  <a:pt x="31" y="134"/>
                  <a:pt x="31" y="134"/>
                  <a:pt x="31" y="134"/>
                </a:cubicBezTo>
                <a:cubicBezTo>
                  <a:pt x="4" y="177"/>
                  <a:pt x="4" y="177"/>
                  <a:pt x="4" y="177"/>
                </a:cubicBezTo>
                <a:cubicBezTo>
                  <a:pt x="1" y="181"/>
                  <a:pt x="0" y="185"/>
                  <a:pt x="2" y="189"/>
                </a:cubicBezTo>
                <a:cubicBezTo>
                  <a:pt x="4" y="192"/>
                  <a:pt x="7" y="194"/>
                  <a:pt x="11" y="194"/>
                </a:cubicBezTo>
                <a:cubicBezTo>
                  <a:pt x="275" y="194"/>
                  <a:pt x="275" y="194"/>
                  <a:pt x="275" y="194"/>
                </a:cubicBezTo>
                <a:cubicBezTo>
                  <a:pt x="279" y="194"/>
                  <a:pt x="283" y="192"/>
                  <a:pt x="284" y="188"/>
                </a:cubicBezTo>
                <a:cubicBezTo>
                  <a:pt x="286" y="184"/>
                  <a:pt x="284" y="180"/>
                  <a:pt x="282" y="177"/>
                </a:cubicBezTo>
                <a:close/>
                <a:moveTo>
                  <a:pt x="46" y="24"/>
                </a:moveTo>
                <a:cubicBezTo>
                  <a:pt x="46" y="22"/>
                  <a:pt x="47" y="19"/>
                  <a:pt x="49" y="17"/>
                </a:cubicBezTo>
                <a:cubicBezTo>
                  <a:pt x="51" y="15"/>
                  <a:pt x="53" y="14"/>
                  <a:pt x="56" y="14"/>
                </a:cubicBezTo>
                <a:cubicBezTo>
                  <a:pt x="230" y="14"/>
                  <a:pt x="230" y="14"/>
                  <a:pt x="230" y="14"/>
                </a:cubicBezTo>
                <a:cubicBezTo>
                  <a:pt x="233" y="14"/>
                  <a:pt x="235" y="15"/>
                  <a:pt x="237" y="17"/>
                </a:cubicBezTo>
                <a:cubicBezTo>
                  <a:pt x="239" y="19"/>
                  <a:pt x="240" y="22"/>
                  <a:pt x="240" y="24"/>
                </a:cubicBezTo>
                <a:cubicBezTo>
                  <a:pt x="240" y="120"/>
                  <a:pt x="240" y="120"/>
                  <a:pt x="240" y="120"/>
                </a:cubicBezTo>
                <a:cubicBezTo>
                  <a:pt x="240" y="123"/>
                  <a:pt x="239" y="125"/>
                  <a:pt x="237" y="127"/>
                </a:cubicBezTo>
                <a:cubicBezTo>
                  <a:pt x="235" y="129"/>
                  <a:pt x="233" y="130"/>
                  <a:pt x="230" y="130"/>
                </a:cubicBezTo>
                <a:cubicBezTo>
                  <a:pt x="228" y="130"/>
                  <a:pt x="56" y="130"/>
                  <a:pt x="56" y="130"/>
                </a:cubicBezTo>
                <a:cubicBezTo>
                  <a:pt x="53" y="130"/>
                  <a:pt x="51" y="129"/>
                  <a:pt x="49" y="127"/>
                </a:cubicBezTo>
                <a:cubicBezTo>
                  <a:pt x="47" y="125"/>
                  <a:pt x="46" y="123"/>
                  <a:pt x="46" y="120"/>
                </a:cubicBezTo>
                <a:lnTo>
                  <a:pt x="46" y="24"/>
                </a:lnTo>
                <a:close/>
                <a:moveTo>
                  <a:pt x="43" y="143"/>
                </a:moveTo>
                <a:cubicBezTo>
                  <a:pt x="243" y="143"/>
                  <a:pt x="243" y="143"/>
                  <a:pt x="243" y="143"/>
                </a:cubicBezTo>
                <a:cubicBezTo>
                  <a:pt x="248" y="151"/>
                  <a:pt x="248" y="151"/>
                  <a:pt x="248" y="151"/>
                </a:cubicBezTo>
                <a:cubicBezTo>
                  <a:pt x="38" y="151"/>
                  <a:pt x="38" y="151"/>
                  <a:pt x="38" y="151"/>
                </a:cubicBezTo>
                <a:lnTo>
                  <a:pt x="43" y="143"/>
                </a:lnTo>
                <a:close/>
                <a:moveTo>
                  <a:pt x="34" y="157"/>
                </a:moveTo>
                <a:cubicBezTo>
                  <a:pt x="252" y="157"/>
                  <a:pt x="252" y="157"/>
                  <a:pt x="252" y="157"/>
                </a:cubicBezTo>
                <a:cubicBezTo>
                  <a:pt x="257" y="165"/>
                  <a:pt x="257" y="165"/>
                  <a:pt x="257" y="165"/>
                </a:cubicBezTo>
                <a:cubicBezTo>
                  <a:pt x="29" y="165"/>
                  <a:pt x="29" y="165"/>
                  <a:pt x="29" y="165"/>
                </a:cubicBezTo>
                <a:lnTo>
                  <a:pt x="34" y="157"/>
                </a:lnTo>
                <a:close/>
                <a:moveTo>
                  <a:pt x="97" y="179"/>
                </a:moveTo>
                <a:cubicBezTo>
                  <a:pt x="20" y="179"/>
                  <a:pt x="20" y="179"/>
                  <a:pt x="20" y="179"/>
                </a:cubicBezTo>
                <a:cubicBezTo>
                  <a:pt x="25" y="171"/>
                  <a:pt x="25" y="171"/>
                  <a:pt x="25" y="171"/>
                </a:cubicBezTo>
                <a:cubicBezTo>
                  <a:pt x="100" y="171"/>
                  <a:pt x="100" y="171"/>
                  <a:pt x="100" y="171"/>
                </a:cubicBezTo>
                <a:lnTo>
                  <a:pt x="97" y="179"/>
                </a:lnTo>
                <a:close/>
                <a:moveTo>
                  <a:pt x="189" y="179"/>
                </a:moveTo>
                <a:cubicBezTo>
                  <a:pt x="186" y="171"/>
                  <a:pt x="186" y="171"/>
                  <a:pt x="186" y="171"/>
                </a:cubicBezTo>
                <a:cubicBezTo>
                  <a:pt x="261" y="171"/>
                  <a:pt x="261" y="171"/>
                  <a:pt x="261" y="171"/>
                </a:cubicBezTo>
                <a:cubicBezTo>
                  <a:pt x="266" y="179"/>
                  <a:pt x="266" y="179"/>
                  <a:pt x="266" y="179"/>
                </a:cubicBezTo>
                <a:lnTo>
                  <a:pt x="189" y="1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1" name="Freeform 28"/>
          <p:cNvSpPr>
            <a:spLocks noEditPoints="1"/>
          </p:cNvSpPr>
          <p:nvPr/>
        </p:nvSpPr>
        <p:spPr bwMode="auto">
          <a:xfrm>
            <a:off x="4445000" y="2735898"/>
            <a:ext cx="777875" cy="777875"/>
          </a:xfrm>
          <a:custGeom>
            <a:avLst/>
            <a:gdLst>
              <a:gd name="T0" fmla="*/ 2147483647 w 207"/>
              <a:gd name="T1" fmla="*/ 2147483647 h 207"/>
              <a:gd name="T2" fmla="*/ 2147483647 w 207"/>
              <a:gd name="T3" fmla="*/ 2147483647 h 207"/>
              <a:gd name="T4" fmla="*/ 2147483647 w 207"/>
              <a:gd name="T5" fmla="*/ 2147483647 h 207"/>
              <a:gd name="T6" fmla="*/ 2147483647 w 207"/>
              <a:gd name="T7" fmla="*/ 2147483647 h 207"/>
              <a:gd name="T8" fmla="*/ 2147483647 w 207"/>
              <a:gd name="T9" fmla="*/ 2147483647 h 207"/>
              <a:gd name="T10" fmla="*/ 2147483647 w 207"/>
              <a:gd name="T11" fmla="*/ 2147483647 h 207"/>
              <a:gd name="T12" fmla="*/ 2147483647 w 207"/>
              <a:gd name="T13" fmla="*/ 2147483647 h 207"/>
              <a:gd name="T14" fmla="*/ 2147483647 w 207"/>
              <a:gd name="T15" fmla="*/ 2147483647 h 207"/>
              <a:gd name="T16" fmla="*/ 2147483647 w 207"/>
              <a:gd name="T17" fmla="*/ 2147483647 h 207"/>
              <a:gd name="T18" fmla="*/ 2147483647 w 207"/>
              <a:gd name="T19" fmla="*/ 2147483647 h 207"/>
              <a:gd name="T20" fmla="*/ 2147483647 w 207"/>
              <a:gd name="T21" fmla="*/ 2147483647 h 207"/>
              <a:gd name="T22" fmla="*/ 2147483647 w 207"/>
              <a:gd name="T23" fmla="*/ 2147483647 h 207"/>
              <a:gd name="T24" fmla="*/ 2147483647 w 207"/>
              <a:gd name="T25" fmla="*/ 2147483647 h 207"/>
              <a:gd name="T26" fmla="*/ 2147483647 w 207"/>
              <a:gd name="T27" fmla="*/ 2147483647 h 207"/>
              <a:gd name="T28" fmla="*/ 0 w 207"/>
              <a:gd name="T29" fmla="*/ 2147483647 h 207"/>
              <a:gd name="T30" fmla="*/ 2147483647 w 207"/>
              <a:gd name="T31" fmla="*/ 2147483647 h 207"/>
              <a:gd name="T32" fmla="*/ 2147483647 w 207"/>
              <a:gd name="T33" fmla="*/ 0 h 207"/>
              <a:gd name="T34" fmla="*/ 2147483647 w 207"/>
              <a:gd name="T35" fmla="*/ 2147483647 h 207"/>
              <a:gd name="T36" fmla="*/ 2147483647 w 207"/>
              <a:gd name="T37" fmla="*/ 2147483647 h 207"/>
              <a:gd name="T38" fmla="*/ 2147483647 w 207"/>
              <a:gd name="T39" fmla="*/ 2147483647 h 207"/>
              <a:gd name="T40" fmla="*/ 2147483647 w 207"/>
              <a:gd name="T41" fmla="*/ 2147483647 h 207"/>
              <a:gd name="T42" fmla="*/ 2147483647 w 207"/>
              <a:gd name="T43" fmla="*/ 2147483647 h 207"/>
              <a:gd name="T44" fmla="*/ 2147483647 w 207"/>
              <a:gd name="T45" fmla="*/ 2147483647 h 207"/>
              <a:gd name="T46" fmla="*/ 2147483647 w 207"/>
              <a:gd name="T47" fmla="*/ 2147483647 h 207"/>
              <a:gd name="T48" fmla="*/ 2147483647 w 207"/>
              <a:gd name="T49" fmla="*/ 2147483647 h 207"/>
              <a:gd name="T50" fmla="*/ 2147483647 w 207"/>
              <a:gd name="T51" fmla="*/ 2147483647 h 207"/>
              <a:gd name="T52" fmla="*/ 2147483647 w 207"/>
              <a:gd name="T53" fmla="*/ 2147483647 h 207"/>
              <a:gd name="T54" fmla="*/ 2147483647 w 207"/>
              <a:gd name="T55" fmla="*/ 2147483647 h 207"/>
              <a:gd name="T56" fmla="*/ 2147483647 w 207"/>
              <a:gd name="T57" fmla="*/ 2147483647 h 207"/>
              <a:gd name="T58" fmla="*/ 2147483647 w 207"/>
              <a:gd name="T59" fmla="*/ 2147483647 h 207"/>
              <a:gd name="T60" fmla="*/ 2147483647 w 207"/>
              <a:gd name="T61" fmla="*/ 2147483647 h 207"/>
              <a:gd name="T62" fmla="*/ 2147483647 w 207"/>
              <a:gd name="T63" fmla="*/ 2147483647 h 207"/>
              <a:gd name="T64" fmla="*/ 2147483647 w 207"/>
              <a:gd name="T65" fmla="*/ 2147483647 h 207"/>
              <a:gd name="T66" fmla="*/ 2147483647 w 207"/>
              <a:gd name="T67" fmla="*/ 2147483647 h 207"/>
              <a:gd name="T68" fmla="*/ 2147483647 w 207"/>
              <a:gd name="T69" fmla="*/ 2147483647 h 207"/>
              <a:gd name="T70" fmla="*/ 2147483647 w 207"/>
              <a:gd name="T71" fmla="*/ 2147483647 h 207"/>
              <a:gd name="T72" fmla="*/ 2147483647 w 207"/>
              <a:gd name="T73" fmla="*/ 2147483647 h 207"/>
              <a:gd name="T74" fmla="*/ 2147483647 w 207"/>
              <a:gd name="T75" fmla="*/ 2147483647 h 207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207" h="207">
                <a:moveTo>
                  <a:pt x="137" y="51"/>
                </a:moveTo>
                <a:cubicBezTo>
                  <a:pt x="153" y="51"/>
                  <a:pt x="153" y="51"/>
                  <a:pt x="153" y="51"/>
                </a:cubicBezTo>
                <a:cubicBezTo>
                  <a:pt x="142" y="113"/>
                  <a:pt x="142" y="113"/>
                  <a:pt x="142" y="113"/>
                </a:cubicBezTo>
                <a:cubicBezTo>
                  <a:pt x="141" y="120"/>
                  <a:pt x="141" y="125"/>
                  <a:pt x="142" y="128"/>
                </a:cubicBezTo>
                <a:cubicBezTo>
                  <a:pt x="143" y="132"/>
                  <a:pt x="146" y="133"/>
                  <a:pt x="150" y="133"/>
                </a:cubicBezTo>
                <a:cubicBezTo>
                  <a:pt x="154" y="133"/>
                  <a:pt x="158" y="132"/>
                  <a:pt x="161" y="130"/>
                </a:cubicBezTo>
                <a:cubicBezTo>
                  <a:pt x="165" y="129"/>
                  <a:pt x="169" y="126"/>
                  <a:pt x="172" y="122"/>
                </a:cubicBezTo>
                <a:cubicBezTo>
                  <a:pt x="175" y="118"/>
                  <a:pt x="177" y="114"/>
                  <a:pt x="179" y="108"/>
                </a:cubicBezTo>
                <a:cubicBezTo>
                  <a:pt x="181" y="102"/>
                  <a:pt x="182" y="95"/>
                  <a:pt x="182" y="87"/>
                </a:cubicBezTo>
                <a:cubicBezTo>
                  <a:pt x="182" y="76"/>
                  <a:pt x="180" y="66"/>
                  <a:pt x="176" y="58"/>
                </a:cubicBezTo>
                <a:cubicBezTo>
                  <a:pt x="172" y="50"/>
                  <a:pt x="167" y="44"/>
                  <a:pt x="161" y="38"/>
                </a:cubicBezTo>
                <a:cubicBezTo>
                  <a:pt x="154" y="33"/>
                  <a:pt x="146" y="29"/>
                  <a:pt x="137" y="27"/>
                </a:cubicBezTo>
                <a:cubicBezTo>
                  <a:pt x="128" y="24"/>
                  <a:pt x="119" y="23"/>
                  <a:pt x="109" y="23"/>
                </a:cubicBezTo>
                <a:cubicBezTo>
                  <a:pt x="97" y="23"/>
                  <a:pt x="86" y="25"/>
                  <a:pt x="76" y="30"/>
                </a:cubicBezTo>
                <a:cubicBezTo>
                  <a:pt x="65" y="34"/>
                  <a:pt x="57" y="40"/>
                  <a:pt x="49" y="47"/>
                </a:cubicBezTo>
                <a:cubicBezTo>
                  <a:pt x="42" y="55"/>
                  <a:pt x="36" y="63"/>
                  <a:pt x="31" y="74"/>
                </a:cubicBezTo>
                <a:cubicBezTo>
                  <a:pt x="27" y="84"/>
                  <a:pt x="25" y="95"/>
                  <a:pt x="25" y="107"/>
                </a:cubicBezTo>
                <a:cubicBezTo>
                  <a:pt x="25" y="119"/>
                  <a:pt x="27" y="129"/>
                  <a:pt x="30" y="139"/>
                </a:cubicBezTo>
                <a:cubicBezTo>
                  <a:pt x="34" y="148"/>
                  <a:pt x="39" y="156"/>
                  <a:pt x="46" y="163"/>
                </a:cubicBezTo>
                <a:cubicBezTo>
                  <a:pt x="53" y="169"/>
                  <a:pt x="61" y="174"/>
                  <a:pt x="71" y="178"/>
                </a:cubicBezTo>
                <a:cubicBezTo>
                  <a:pt x="81" y="181"/>
                  <a:pt x="93" y="183"/>
                  <a:pt x="106" y="183"/>
                </a:cubicBezTo>
                <a:cubicBezTo>
                  <a:pt x="110" y="183"/>
                  <a:pt x="115" y="183"/>
                  <a:pt x="121" y="182"/>
                </a:cubicBezTo>
                <a:cubicBezTo>
                  <a:pt x="127" y="181"/>
                  <a:pt x="132" y="179"/>
                  <a:pt x="136" y="177"/>
                </a:cubicBezTo>
                <a:cubicBezTo>
                  <a:pt x="143" y="199"/>
                  <a:pt x="143" y="199"/>
                  <a:pt x="143" y="199"/>
                </a:cubicBezTo>
                <a:cubicBezTo>
                  <a:pt x="137" y="202"/>
                  <a:pt x="131" y="204"/>
                  <a:pt x="124" y="205"/>
                </a:cubicBezTo>
                <a:cubicBezTo>
                  <a:pt x="118" y="206"/>
                  <a:pt x="110" y="207"/>
                  <a:pt x="102" y="207"/>
                </a:cubicBezTo>
                <a:cubicBezTo>
                  <a:pt x="87" y="207"/>
                  <a:pt x="74" y="205"/>
                  <a:pt x="61" y="200"/>
                </a:cubicBezTo>
                <a:cubicBezTo>
                  <a:pt x="49" y="196"/>
                  <a:pt x="38" y="190"/>
                  <a:pt x="29" y="182"/>
                </a:cubicBezTo>
                <a:cubicBezTo>
                  <a:pt x="20" y="173"/>
                  <a:pt x="13" y="163"/>
                  <a:pt x="7" y="151"/>
                </a:cubicBezTo>
                <a:cubicBezTo>
                  <a:pt x="2" y="138"/>
                  <a:pt x="0" y="124"/>
                  <a:pt x="0" y="108"/>
                </a:cubicBezTo>
                <a:cubicBezTo>
                  <a:pt x="0" y="91"/>
                  <a:pt x="3" y="76"/>
                  <a:pt x="9" y="63"/>
                </a:cubicBezTo>
                <a:cubicBezTo>
                  <a:pt x="14" y="50"/>
                  <a:pt x="22" y="38"/>
                  <a:pt x="32" y="29"/>
                </a:cubicBezTo>
                <a:cubicBezTo>
                  <a:pt x="42" y="20"/>
                  <a:pt x="54" y="12"/>
                  <a:pt x="67" y="7"/>
                </a:cubicBezTo>
                <a:cubicBezTo>
                  <a:pt x="80" y="2"/>
                  <a:pt x="94" y="0"/>
                  <a:pt x="109" y="0"/>
                </a:cubicBezTo>
                <a:cubicBezTo>
                  <a:pt x="123" y="0"/>
                  <a:pt x="136" y="2"/>
                  <a:pt x="148" y="6"/>
                </a:cubicBezTo>
                <a:cubicBezTo>
                  <a:pt x="160" y="10"/>
                  <a:pt x="170" y="15"/>
                  <a:pt x="179" y="23"/>
                </a:cubicBezTo>
                <a:cubicBezTo>
                  <a:pt x="188" y="30"/>
                  <a:pt x="195" y="40"/>
                  <a:pt x="200" y="50"/>
                </a:cubicBezTo>
                <a:cubicBezTo>
                  <a:pt x="205" y="61"/>
                  <a:pt x="207" y="74"/>
                  <a:pt x="207" y="87"/>
                </a:cubicBezTo>
                <a:cubicBezTo>
                  <a:pt x="207" y="97"/>
                  <a:pt x="205" y="106"/>
                  <a:pt x="202" y="115"/>
                </a:cubicBezTo>
                <a:cubicBezTo>
                  <a:pt x="199" y="123"/>
                  <a:pt x="194" y="130"/>
                  <a:pt x="188" y="137"/>
                </a:cubicBezTo>
                <a:cubicBezTo>
                  <a:pt x="182" y="143"/>
                  <a:pt x="175" y="148"/>
                  <a:pt x="167" y="151"/>
                </a:cubicBezTo>
                <a:cubicBezTo>
                  <a:pt x="159" y="155"/>
                  <a:pt x="151" y="157"/>
                  <a:pt x="141" y="157"/>
                </a:cubicBezTo>
                <a:cubicBezTo>
                  <a:pt x="138" y="157"/>
                  <a:pt x="134" y="156"/>
                  <a:pt x="131" y="156"/>
                </a:cubicBezTo>
                <a:cubicBezTo>
                  <a:pt x="128" y="155"/>
                  <a:pt x="125" y="153"/>
                  <a:pt x="123" y="151"/>
                </a:cubicBezTo>
                <a:cubicBezTo>
                  <a:pt x="121" y="149"/>
                  <a:pt x="119" y="147"/>
                  <a:pt x="118" y="144"/>
                </a:cubicBezTo>
                <a:cubicBezTo>
                  <a:pt x="117" y="140"/>
                  <a:pt x="116" y="137"/>
                  <a:pt x="117" y="132"/>
                </a:cubicBezTo>
                <a:cubicBezTo>
                  <a:pt x="116" y="132"/>
                  <a:pt x="116" y="132"/>
                  <a:pt x="116" y="132"/>
                </a:cubicBezTo>
                <a:cubicBezTo>
                  <a:pt x="114" y="135"/>
                  <a:pt x="111" y="138"/>
                  <a:pt x="109" y="141"/>
                </a:cubicBezTo>
                <a:cubicBezTo>
                  <a:pt x="106" y="144"/>
                  <a:pt x="103" y="147"/>
                  <a:pt x="100" y="149"/>
                </a:cubicBezTo>
                <a:cubicBezTo>
                  <a:pt x="97" y="152"/>
                  <a:pt x="93" y="153"/>
                  <a:pt x="89" y="155"/>
                </a:cubicBezTo>
                <a:cubicBezTo>
                  <a:pt x="86" y="156"/>
                  <a:pt x="81" y="157"/>
                  <a:pt x="77" y="157"/>
                </a:cubicBezTo>
                <a:cubicBezTo>
                  <a:pt x="73" y="157"/>
                  <a:pt x="70" y="156"/>
                  <a:pt x="66" y="154"/>
                </a:cubicBezTo>
                <a:cubicBezTo>
                  <a:pt x="63" y="153"/>
                  <a:pt x="60" y="151"/>
                  <a:pt x="58" y="148"/>
                </a:cubicBezTo>
                <a:cubicBezTo>
                  <a:pt x="55" y="145"/>
                  <a:pt x="53" y="141"/>
                  <a:pt x="52" y="137"/>
                </a:cubicBezTo>
                <a:cubicBezTo>
                  <a:pt x="51" y="133"/>
                  <a:pt x="50" y="129"/>
                  <a:pt x="50" y="124"/>
                </a:cubicBezTo>
                <a:cubicBezTo>
                  <a:pt x="50" y="114"/>
                  <a:pt x="51" y="105"/>
                  <a:pt x="54" y="96"/>
                </a:cubicBezTo>
                <a:cubicBezTo>
                  <a:pt x="57" y="87"/>
                  <a:pt x="62" y="80"/>
                  <a:pt x="67" y="73"/>
                </a:cubicBezTo>
                <a:cubicBezTo>
                  <a:pt x="72" y="66"/>
                  <a:pt x="78" y="60"/>
                  <a:pt x="85" y="56"/>
                </a:cubicBezTo>
                <a:cubicBezTo>
                  <a:pt x="92" y="52"/>
                  <a:pt x="99" y="50"/>
                  <a:pt x="107" y="50"/>
                </a:cubicBezTo>
                <a:cubicBezTo>
                  <a:pt x="112" y="50"/>
                  <a:pt x="117" y="51"/>
                  <a:pt x="120" y="52"/>
                </a:cubicBezTo>
                <a:cubicBezTo>
                  <a:pt x="124" y="54"/>
                  <a:pt x="127" y="56"/>
                  <a:pt x="130" y="59"/>
                </a:cubicBezTo>
                <a:lnTo>
                  <a:pt x="137" y="51"/>
                </a:lnTo>
                <a:close/>
                <a:moveTo>
                  <a:pt x="123" y="79"/>
                </a:moveTo>
                <a:cubicBezTo>
                  <a:pt x="121" y="77"/>
                  <a:pt x="119" y="76"/>
                  <a:pt x="117" y="75"/>
                </a:cubicBezTo>
                <a:cubicBezTo>
                  <a:pt x="115" y="74"/>
                  <a:pt x="112" y="74"/>
                  <a:pt x="109" y="74"/>
                </a:cubicBezTo>
                <a:cubicBezTo>
                  <a:pt x="104" y="74"/>
                  <a:pt x="100" y="75"/>
                  <a:pt x="96" y="78"/>
                </a:cubicBezTo>
                <a:cubicBezTo>
                  <a:pt x="92" y="80"/>
                  <a:pt x="89" y="83"/>
                  <a:pt x="86" y="88"/>
                </a:cubicBezTo>
                <a:cubicBezTo>
                  <a:pt x="84" y="92"/>
                  <a:pt x="81" y="96"/>
                  <a:pt x="80" y="101"/>
                </a:cubicBezTo>
                <a:cubicBezTo>
                  <a:pt x="78" y="106"/>
                  <a:pt x="78" y="111"/>
                  <a:pt x="78" y="116"/>
                </a:cubicBezTo>
                <a:cubicBezTo>
                  <a:pt x="78" y="121"/>
                  <a:pt x="79" y="125"/>
                  <a:pt x="81" y="128"/>
                </a:cubicBezTo>
                <a:cubicBezTo>
                  <a:pt x="83" y="132"/>
                  <a:pt x="86" y="133"/>
                  <a:pt x="91" y="133"/>
                </a:cubicBezTo>
                <a:cubicBezTo>
                  <a:pt x="93" y="133"/>
                  <a:pt x="96" y="133"/>
                  <a:pt x="98" y="131"/>
                </a:cubicBezTo>
                <a:cubicBezTo>
                  <a:pt x="100" y="130"/>
                  <a:pt x="103" y="128"/>
                  <a:pt x="105" y="126"/>
                </a:cubicBezTo>
                <a:cubicBezTo>
                  <a:pt x="107" y="124"/>
                  <a:pt x="110" y="122"/>
                  <a:pt x="112" y="119"/>
                </a:cubicBezTo>
                <a:cubicBezTo>
                  <a:pt x="114" y="116"/>
                  <a:pt x="116" y="113"/>
                  <a:pt x="117" y="110"/>
                </a:cubicBezTo>
                <a:lnTo>
                  <a:pt x="123" y="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2" name="Freeform 12"/>
          <p:cNvSpPr>
            <a:spLocks noEditPoints="1"/>
          </p:cNvSpPr>
          <p:nvPr/>
        </p:nvSpPr>
        <p:spPr bwMode="auto">
          <a:xfrm>
            <a:off x="7151688" y="2716848"/>
            <a:ext cx="773112" cy="814387"/>
          </a:xfrm>
          <a:custGeom>
            <a:avLst/>
            <a:gdLst>
              <a:gd name="T0" fmla="*/ 2147483647 w 96"/>
              <a:gd name="T1" fmla="*/ 2147483647 h 101"/>
              <a:gd name="T2" fmla="*/ 2147483647 w 96"/>
              <a:gd name="T3" fmla="*/ 2147483647 h 101"/>
              <a:gd name="T4" fmla="*/ 2147483647 w 96"/>
              <a:gd name="T5" fmla="*/ 2147483647 h 101"/>
              <a:gd name="T6" fmla="*/ 2147483647 w 96"/>
              <a:gd name="T7" fmla="*/ 2147483647 h 101"/>
              <a:gd name="T8" fmla="*/ 2147483647 w 96"/>
              <a:gd name="T9" fmla="*/ 2147483647 h 101"/>
              <a:gd name="T10" fmla="*/ 2147483647 w 96"/>
              <a:gd name="T11" fmla="*/ 2147483647 h 101"/>
              <a:gd name="T12" fmla="*/ 2147483647 w 96"/>
              <a:gd name="T13" fmla="*/ 2147483647 h 101"/>
              <a:gd name="T14" fmla="*/ 2147483647 w 96"/>
              <a:gd name="T15" fmla="*/ 2147483647 h 101"/>
              <a:gd name="T16" fmla="*/ 2147483647 w 96"/>
              <a:gd name="T17" fmla="*/ 2147483647 h 101"/>
              <a:gd name="T18" fmla="*/ 2147483647 w 96"/>
              <a:gd name="T19" fmla="*/ 2147483647 h 101"/>
              <a:gd name="T20" fmla="*/ 2147483647 w 96"/>
              <a:gd name="T21" fmla="*/ 2147483647 h 101"/>
              <a:gd name="T22" fmla="*/ 2147483647 w 96"/>
              <a:gd name="T23" fmla="*/ 2147483647 h 101"/>
              <a:gd name="T24" fmla="*/ 2147483647 w 96"/>
              <a:gd name="T25" fmla="*/ 2147483647 h 101"/>
              <a:gd name="T26" fmla="*/ 2147483647 w 96"/>
              <a:gd name="T27" fmla="*/ 2147483647 h 101"/>
              <a:gd name="T28" fmla="*/ 2147483647 w 96"/>
              <a:gd name="T29" fmla="*/ 2147483647 h 101"/>
              <a:gd name="T30" fmla="*/ 2147483647 w 96"/>
              <a:gd name="T31" fmla="*/ 2147483647 h 101"/>
              <a:gd name="T32" fmla="*/ 2147483647 w 96"/>
              <a:gd name="T33" fmla="*/ 2147483647 h 101"/>
              <a:gd name="T34" fmla="*/ 2147483647 w 96"/>
              <a:gd name="T35" fmla="*/ 2147483647 h 101"/>
              <a:gd name="T36" fmla="*/ 2147483647 w 96"/>
              <a:gd name="T37" fmla="*/ 2147483647 h 101"/>
              <a:gd name="T38" fmla="*/ 2147483647 w 96"/>
              <a:gd name="T39" fmla="*/ 2147483647 h 101"/>
              <a:gd name="T40" fmla="*/ 2147483647 w 96"/>
              <a:gd name="T41" fmla="*/ 2147483647 h 101"/>
              <a:gd name="T42" fmla="*/ 2147483647 w 96"/>
              <a:gd name="T43" fmla="*/ 2147483647 h 101"/>
              <a:gd name="T44" fmla="*/ 2147483647 w 96"/>
              <a:gd name="T45" fmla="*/ 2147483647 h 101"/>
              <a:gd name="T46" fmla="*/ 2147483647 w 96"/>
              <a:gd name="T47" fmla="*/ 2147483647 h 101"/>
              <a:gd name="T48" fmla="*/ 2147483647 w 96"/>
              <a:gd name="T49" fmla="*/ 2147483647 h 101"/>
              <a:gd name="T50" fmla="*/ 2147483647 w 96"/>
              <a:gd name="T51" fmla="*/ 2147483647 h 101"/>
              <a:gd name="T52" fmla="*/ 2147483647 w 96"/>
              <a:gd name="T53" fmla="*/ 2147483647 h 101"/>
              <a:gd name="T54" fmla="*/ 2147483647 w 96"/>
              <a:gd name="T55" fmla="*/ 2147483647 h 101"/>
              <a:gd name="T56" fmla="*/ 2147483647 w 96"/>
              <a:gd name="T57" fmla="*/ 2147483647 h 101"/>
              <a:gd name="T58" fmla="*/ 2147483647 w 96"/>
              <a:gd name="T59" fmla="*/ 0 h 101"/>
              <a:gd name="T60" fmla="*/ 2147483647 w 96"/>
              <a:gd name="T61" fmla="*/ 2147483647 h 101"/>
              <a:gd name="T62" fmla="*/ 2147483647 w 96"/>
              <a:gd name="T63" fmla="*/ 2147483647 h 101"/>
              <a:gd name="T64" fmla="*/ 2147483647 w 96"/>
              <a:gd name="T65" fmla="*/ 0 h 101"/>
              <a:gd name="T66" fmla="*/ 2147483647 w 96"/>
              <a:gd name="T67" fmla="*/ 2147483647 h 101"/>
              <a:gd name="T68" fmla="*/ 2147483647 w 96"/>
              <a:gd name="T69" fmla="*/ 2147483647 h 101"/>
              <a:gd name="T70" fmla="*/ 2147483647 w 96"/>
              <a:gd name="T71" fmla="*/ 2147483647 h 101"/>
              <a:gd name="T72" fmla="*/ 2147483647 w 96"/>
              <a:gd name="T73" fmla="*/ 2147483647 h 101"/>
              <a:gd name="T74" fmla="*/ 2147483647 w 96"/>
              <a:gd name="T75" fmla="*/ 2147483647 h 101"/>
              <a:gd name="T76" fmla="*/ 2147483647 w 96"/>
              <a:gd name="T77" fmla="*/ 2147483647 h 101"/>
              <a:gd name="T78" fmla="*/ 2147483647 w 96"/>
              <a:gd name="T79" fmla="*/ 2147483647 h 101"/>
              <a:gd name="T80" fmla="*/ 2147483647 w 96"/>
              <a:gd name="T81" fmla="*/ 2147483647 h 101"/>
              <a:gd name="T82" fmla="*/ 2147483647 w 96"/>
              <a:gd name="T83" fmla="*/ 2147483647 h 101"/>
              <a:gd name="T84" fmla="*/ 2147483647 w 96"/>
              <a:gd name="T85" fmla="*/ 2147483647 h 101"/>
              <a:gd name="T86" fmla="*/ 2147483647 w 96"/>
              <a:gd name="T87" fmla="*/ 2147483647 h 101"/>
              <a:gd name="T88" fmla="*/ 2147483647 w 96"/>
              <a:gd name="T89" fmla="*/ 2147483647 h 101"/>
              <a:gd name="T90" fmla="*/ 2147483647 w 96"/>
              <a:gd name="T91" fmla="*/ 2147483647 h 101"/>
              <a:gd name="T92" fmla="*/ 2147483647 w 96"/>
              <a:gd name="T93" fmla="*/ 2147483647 h 101"/>
              <a:gd name="T94" fmla="*/ 2147483647 w 96"/>
              <a:gd name="T95" fmla="*/ 2147483647 h 101"/>
              <a:gd name="T96" fmla="*/ 2147483647 w 96"/>
              <a:gd name="T97" fmla="*/ 2147483647 h 101"/>
              <a:gd name="T98" fmla="*/ 2147483647 w 96"/>
              <a:gd name="T99" fmla="*/ 2147483647 h 101"/>
              <a:gd name="T100" fmla="*/ 2147483647 w 96"/>
              <a:gd name="T101" fmla="*/ 2147483647 h 101"/>
              <a:gd name="T102" fmla="*/ 2147483647 w 96"/>
              <a:gd name="T103" fmla="*/ 2147483647 h 101"/>
              <a:gd name="T104" fmla="*/ 2147483647 w 96"/>
              <a:gd name="T105" fmla="*/ 2147483647 h 101"/>
              <a:gd name="T106" fmla="*/ 2147483647 w 96"/>
              <a:gd name="T107" fmla="*/ 2147483647 h 101"/>
              <a:gd name="T108" fmla="*/ 2147483647 w 96"/>
              <a:gd name="T109" fmla="*/ 2147483647 h 101"/>
              <a:gd name="T110" fmla="*/ 2147483647 w 96"/>
              <a:gd name="T111" fmla="*/ 2147483647 h 101"/>
              <a:gd name="T112" fmla="*/ 2147483647 w 96"/>
              <a:gd name="T113" fmla="*/ 2147483647 h 101"/>
              <a:gd name="T114" fmla="*/ 2147483647 w 96"/>
              <a:gd name="T115" fmla="*/ 2147483647 h 101"/>
              <a:gd name="T116" fmla="*/ 2147483647 w 96"/>
              <a:gd name="T117" fmla="*/ 2147483647 h 101"/>
              <a:gd name="T118" fmla="*/ 2147483647 w 96"/>
              <a:gd name="T119" fmla="*/ 2147483647 h 10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96" h="101">
                <a:moveTo>
                  <a:pt x="20" y="86"/>
                </a:moveTo>
                <a:cubicBezTo>
                  <a:pt x="12" y="78"/>
                  <a:pt x="8" y="68"/>
                  <a:pt x="7" y="58"/>
                </a:cubicBezTo>
                <a:cubicBezTo>
                  <a:pt x="7" y="48"/>
                  <a:pt x="10" y="38"/>
                  <a:pt x="18" y="29"/>
                </a:cubicBezTo>
                <a:cubicBezTo>
                  <a:pt x="24" y="22"/>
                  <a:pt x="33" y="18"/>
                  <a:pt x="42" y="17"/>
                </a:cubicBezTo>
                <a:cubicBezTo>
                  <a:pt x="41" y="9"/>
                  <a:pt x="41" y="9"/>
                  <a:pt x="41" y="9"/>
                </a:cubicBezTo>
                <a:cubicBezTo>
                  <a:pt x="36" y="10"/>
                  <a:pt x="36" y="10"/>
                  <a:pt x="36" y="10"/>
                </a:cubicBezTo>
                <a:cubicBezTo>
                  <a:pt x="35" y="5"/>
                  <a:pt x="35" y="5"/>
                  <a:pt x="35" y="5"/>
                </a:cubicBezTo>
                <a:cubicBezTo>
                  <a:pt x="48" y="3"/>
                  <a:pt x="48" y="3"/>
                  <a:pt x="48" y="3"/>
                </a:cubicBezTo>
                <a:cubicBezTo>
                  <a:pt x="49" y="8"/>
                  <a:pt x="49" y="8"/>
                  <a:pt x="49" y="8"/>
                </a:cubicBezTo>
                <a:cubicBezTo>
                  <a:pt x="44" y="9"/>
                  <a:pt x="44" y="9"/>
                  <a:pt x="44" y="9"/>
                </a:cubicBezTo>
                <a:cubicBezTo>
                  <a:pt x="46" y="16"/>
                  <a:pt x="46" y="16"/>
                  <a:pt x="46" y="16"/>
                </a:cubicBezTo>
                <a:cubicBezTo>
                  <a:pt x="56" y="16"/>
                  <a:pt x="66" y="19"/>
                  <a:pt x="74" y="27"/>
                </a:cubicBezTo>
                <a:cubicBezTo>
                  <a:pt x="82" y="34"/>
                  <a:pt x="87" y="44"/>
                  <a:pt x="87" y="54"/>
                </a:cubicBezTo>
                <a:cubicBezTo>
                  <a:pt x="88" y="65"/>
                  <a:pt x="84" y="75"/>
                  <a:pt x="77" y="83"/>
                </a:cubicBezTo>
                <a:cubicBezTo>
                  <a:pt x="76" y="84"/>
                  <a:pt x="76" y="84"/>
                  <a:pt x="75" y="85"/>
                </a:cubicBezTo>
                <a:cubicBezTo>
                  <a:pt x="79" y="101"/>
                  <a:pt x="79" y="101"/>
                  <a:pt x="79" y="101"/>
                </a:cubicBezTo>
                <a:cubicBezTo>
                  <a:pt x="74" y="101"/>
                  <a:pt x="74" y="101"/>
                  <a:pt x="74" y="101"/>
                </a:cubicBezTo>
                <a:cubicBezTo>
                  <a:pt x="63" y="93"/>
                  <a:pt x="63" y="93"/>
                  <a:pt x="63" y="93"/>
                </a:cubicBezTo>
                <a:cubicBezTo>
                  <a:pt x="59" y="95"/>
                  <a:pt x="54" y="96"/>
                  <a:pt x="49" y="96"/>
                </a:cubicBezTo>
                <a:cubicBezTo>
                  <a:pt x="44" y="96"/>
                  <a:pt x="38" y="95"/>
                  <a:pt x="32" y="93"/>
                </a:cubicBezTo>
                <a:cubicBezTo>
                  <a:pt x="22" y="101"/>
                  <a:pt x="22" y="101"/>
                  <a:pt x="22" y="101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21" y="86"/>
                  <a:pt x="21" y="86"/>
                  <a:pt x="21" y="86"/>
                </a:cubicBezTo>
                <a:cubicBezTo>
                  <a:pt x="20" y="86"/>
                  <a:pt x="20" y="86"/>
                  <a:pt x="20" y="86"/>
                </a:cubicBezTo>
                <a:close/>
                <a:moveTo>
                  <a:pt x="82" y="6"/>
                </a:moveTo>
                <a:cubicBezTo>
                  <a:pt x="74" y="3"/>
                  <a:pt x="66" y="5"/>
                  <a:pt x="60" y="11"/>
                </a:cubicBezTo>
                <a:cubicBezTo>
                  <a:pt x="92" y="31"/>
                  <a:pt x="92" y="31"/>
                  <a:pt x="92" y="31"/>
                </a:cubicBezTo>
                <a:cubicBezTo>
                  <a:pt x="96" y="24"/>
                  <a:pt x="94" y="15"/>
                  <a:pt x="88" y="9"/>
                </a:cubicBezTo>
                <a:cubicBezTo>
                  <a:pt x="92" y="3"/>
                  <a:pt x="92" y="3"/>
                  <a:pt x="92" y="3"/>
                </a:cubicBezTo>
                <a:cubicBezTo>
                  <a:pt x="86" y="0"/>
                  <a:pt x="86" y="0"/>
                  <a:pt x="86" y="0"/>
                </a:cubicBezTo>
                <a:cubicBezTo>
                  <a:pt x="82" y="6"/>
                  <a:pt x="82" y="6"/>
                  <a:pt x="82" y="6"/>
                </a:cubicBezTo>
                <a:close/>
                <a:moveTo>
                  <a:pt x="14" y="6"/>
                </a:moveTo>
                <a:cubicBezTo>
                  <a:pt x="10" y="0"/>
                  <a:pt x="10" y="0"/>
                  <a:pt x="10" y="0"/>
                </a:cubicBezTo>
                <a:cubicBezTo>
                  <a:pt x="4" y="3"/>
                  <a:pt x="4" y="3"/>
                  <a:pt x="4" y="3"/>
                </a:cubicBezTo>
                <a:cubicBezTo>
                  <a:pt x="8" y="9"/>
                  <a:pt x="8" y="9"/>
                  <a:pt x="8" y="9"/>
                </a:cubicBezTo>
                <a:cubicBezTo>
                  <a:pt x="2" y="15"/>
                  <a:pt x="0" y="24"/>
                  <a:pt x="4" y="31"/>
                </a:cubicBezTo>
                <a:cubicBezTo>
                  <a:pt x="36" y="11"/>
                  <a:pt x="36" y="11"/>
                  <a:pt x="36" y="11"/>
                </a:cubicBezTo>
                <a:cubicBezTo>
                  <a:pt x="30" y="5"/>
                  <a:pt x="21" y="3"/>
                  <a:pt x="14" y="6"/>
                </a:cubicBezTo>
                <a:close/>
                <a:moveTo>
                  <a:pt x="43" y="54"/>
                </a:moveTo>
                <a:cubicBezTo>
                  <a:pt x="42" y="55"/>
                  <a:pt x="42" y="55"/>
                  <a:pt x="42" y="56"/>
                </a:cubicBezTo>
                <a:cubicBezTo>
                  <a:pt x="35" y="57"/>
                  <a:pt x="28" y="58"/>
                  <a:pt x="22" y="61"/>
                </a:cubicBezTo>
                <a:cubicBezTo>
                  <a:pt x="22" y="62"/>
                  <a:pt x="22" y="63"/>
                  <a:pt x="22" y="64"/>
                </a:cubicBezTo>
                <a:cubicBezTo>
                  <a:pt x="29" y="63"/>
                  <a:pt x="37" y="62"/>
                  <a:pt x="43" y="59"/>
                </a:cubicBezTo>
                <a:cubicBezTo>
                  <a:pt x="44" y="60"/>
                  <a:pt x="45" y="61"/>
                  <a:pt x="46" y="61"/>
                </a:cubicBezTo>
                <a:cubicBezTo>
                  <a:pt x="49" y="62"/>
                  <a:pt x="53" y="61"/>
                  <a:pt x="54" y="58"/>
                </a:cubicBezTo>
                <a:cubicBezTo>
                  <a:pt x="55" y="55"/>
                  <a:pt x="53" y="51"/>
                  <a:pt x="50" y="50"/>
                </a:cubicBezTo>
                <a:cubicBezTo>
                  <a:pt x="50" y="50"/>
                  <a:pt x="49" y="50"/>
                  <a:pt x="49" y="50"/>
                </a:cubicBezTo>
                <a:cubicBezTo>
                  <a:pt x="47" y="46"/>
                  <a:pt x="44" y="41"/>
                  <a:pt x="41" y="37"/>
                </a:cubicBezTo>
                <a:cubicBezTo>
                  <a:pt x="40" y="38"/>
                  <a:pt x="39" y="39"/>
                  <a:pt x="38" y="39"/>
                </a:cubicBezTo>
                <a:cubicBezTo>
                  <a:pt x="39" y="44"/>
                  <a:pt x="41" y="48"/>
                  <a:pt x="44" y="52"/>
                </a:cubicBezTo>
                <a:cubicBezTo>
                  <a:pt x="43" y="52"/>
                  <a:pt x="43" y="53"/>
                  <a:pt x="43" y="54"/>
                </a:cubicBezTo>
                <a:close/>
                <a:moveTo>
                  <a:pt x="18" y="58"/>
                </a:moveTo>
                <a:cubicBezTo>
                  <a:pt x="19" y="65"/>
                  <a:pt x="22" y="72"/>
                  <a:pt x="28" y="78"/>
                </a:cubicBezTo>
                <a:cubicBezTo>
                  <a:pt x="34" y="83"/>
                  <a:pt x="41" y="86"/>
                  <a:pt x="49" y="85"/>
                </a:cubicBezTo>
                <a:cubicBezTo>
                  <a:pt x="56" y="85"/>
                  <a:pt x="63" y="82"/>
                  <a:pt x="69" y="76"/>
                </a:cubicBezTo>
                <a:cubicBezTo>
                  <a:pt x="74" y="70"/>
                  <a:pt x="77" y="62"/>
                  <a:pt x="76" y="55"/>
                </a:cubicBezTo>
                <a:cubicBezTo>
                  <a:pt x="76" y="47"/>
                  <a:pt x="73" y="40"/>
                  <a:pt x="67" y="35"/>
                </a:cubicBezTo>
                <a:cubicBezTo>
                  <a:pt x="61" y="29"/>
                  <a:pt x="53" y="27"/>
                  <a:pt x="46" y="27"/>
                </a:cubicBezTo>
                <a:cubicBezTo>
                  <a:pt x="38" y="28"/>
                  <a:pt x="31" y="31"/>
                  <a:pt x="26" y="37"/>
                </a:cubicBezTo>
                <a:cubicBezTo>
                  <a:pt x="20" y="43"/>
                  <a:pt x="18" y="50"/>
                  <a:pt x="18" y="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3" name="Freeform 10"/>
          <p:cNvSpPr>
            <a:spLocks noEditPoints="1"/>
          </p:cNvSpPr>
          <p:nvPr/>
        </p:nvSpPr>
        <p:spPr bwMode="auto">
          <a:xfrm>
            <a:off x="9912350" y="2702560"/>
            <a:ext cx="744538" cy="844550"/>
          </a:xfrm>
          <a:custGeom>
            <a:avLst/>
            <a:gdLst>
              <a:gd name="T0" fmla="*/ 2147483647 w 90"/>
              <a:gd name="T1" fmla="*/ 2147483647 h 102"/>
              <a:gd name="T2" fmla="*/ 2147483647 w 90"/>
              <a:gd name="T3" fmla="*/ 2147483647 h 102"/>
              <a:gd name="T4" fmla="*/ 2147483647 w 90"/>
              <a:gd name="T5" fmla="*/ 2147483647 h 102"/>
              <a:gd name="T6" fmla="*/ 2147483647 w 90"/>
              <a:gd name="T7" fmla="*/ 2147483647 h 102"/>
              <a:gd name="T8" fmla="*/ 2147483647 w 90"/>
              <a:gd name="T9" fmla="*/ 2147483647 h 102"/>
              <a:gd name="T10" fmla="*/ 2147483647 w 90"/>
              <a:gd name="T11" fmla="*/ 2147483647 h 102"/>
              <a:gd name="T12" fmla="*/ 2147483647 w 90"/>
              <a:gd name="T13" fmla="*/ 2147483647 h 102"/>
              <a:gd name="T14" fmla="*/ 2147483647 w 90"/>
              <a:gd name="T15" fmla="*/ 2147483647 h 102"/>
              <a:gd name="T16" fmla="*/ 2147483647 w 90"/>
              <a:gd name="T17" fmla="*/ 2147483647 h 102"/>
              <a:gd name="T18" fmla="*/ 0 w 90"/>
              <a:gd name="T19" fmla="*/ 2147483647 h 102"/>
              <a:gd name="T20" fmla="*/ 0 w 90"/>
              <a:gd name="T21" fmla="*/ 2147483647 h 102"/>
              <a:gd name="T22" fmla="*/ 0 w 90"/>
              <a:gd name="T23" fmla="*/ 2147483647 h 102"/>
              <a:gd name="T24" fmla="*/ 2147483647 w 90"/>
              <a:gd name="T25" fmla="*/ 2147483647 h 102"/>
              <a:gd name="T26" fmla="*/ 2147483647 w 90"/>
              <a:gd name="T27" fmla="*/ 2147483647 h 102"/>
              <a:gd name="T28" fmla="*/ 2147483647 w 90"/>
              <a:gd name="T29" fmla="*/ 2147483647 h 102"/>
              <a:gd name="T30" fmla="*/ 2147483647 w 90"/>
              <a:gd name="T31" fmla="*/ 2147483647 h 102"/>
              <a:gd name="T32" fmla="*/ 2147483647 w 90"/>
              <a:gd name="T33" fmla="*/ 2147483647 h 102"/>
              <a:gd name="T34" fmla="*/ 2147483647 w 90"/>
              <a:gd name="T35" fmla="*/ 2147483647 h 102"/>
              <a:gd name="T36" fmla="*/ 2147483647 w 90"/>
              <a:gd name="T37" fmla="*/ 0 h 102"/>
              <a:gd name="T38" fmla="*/ 2147483647 w 90"/>
              <a:gd name="T39" fmla="*/ 2147483647 h 102"/>
              <a:gd name="T40" fmla="*/ 2147483647 w 90"/>
              <a:gd name="T41" fmla="*/ 2147483647 h 102"/>
              <a:gd name="T42" fmla="*/ 2147483647 w 90"/>
              <a:gd name="T43" fmla="*/ 2147483647 h 102"/>
              <a:gd name="T44" fmla="*/ 2147483647 w 90"/>
              <a:gd name="T45" fmla="*/ 2147483647 h 102"/>
              <a:gd name="T46" fmla="*/ 2147483647 w 90"/>
              <a:gd name="T47" fmla="*/ 2147483647 h 102"/>
              <a:gd name="T48" fmla="*/ 2147483647 w 90"/>
              <a:gd name="T49" fmla="*/ 2147483647 h 102"/>
              <a:gd name="T50" fmla="*/ 2147483647 w 90"/>
              <a:gd name="T51" fmla="*/ 2147483647 h 102"/>
              <a:gd name="T52" fmla="*/ 2147483647 w 90"/>
              <a:gd name="T53" fmla="*/ 2147483647 h 102"/>
              <a:gd name="T54" fmla="*/ 2147483647 w 90"/>
              <a:gd name="T55" fmla="*/ 2147483647 h 102"/>
              <a:gd name="T56" fmla="*/ 2147483647 w 90"/>
              <a:gd name="T57" fmla="*/ 2147483647 h 102"/>
              <a:gd name="T58" fmla="*/ 2147483647 w 90"/>
              <a:gd name="T59" fmla="*/ 2147483647 h 102"/>
              <a:gd name="T60" fmla="*/ 2147483647 w 90"/>
              <a:gd name="T61" fmla="*/ 2147483647 h 102"/>
              <a:gd name="T62" fmla="*/ 2147483647 w 90"/>
              <a:gd name="T63" fmla="*/ 2147483647 h 102"/>
              <a:gd name="T64" fmla="*/ 2147483647 w 90"/>
              <a:gd name="T65" fmla="*/ 2147483647 h 102"/>
              <a:gd name="T66" fmla="*/ 2147483647 w 90"/>
              <a:gd name="T67" fmla="*/ 2147483647 h 102"/>
              <a:gd name="T68" fmla="*/ 2147483647 w 90"/>
              <a:gd name="T69" fmla="*/ 2147483647 h 102"/>
              <a:gd name="T70" fmla="*/ 2147483647 w 90"/>
              <a:gd name="T71" fmla="*/ 2147483647 h 102"/>
              <a:gd name="T72" fmla="*/ 2147483647 w 90"/>
              <a:gd name="T73" fmla="*/ 2147483647 h 102"/>
              <a:gd name="T74" fmla="*/ 2147483647 w 90"/>
              <a:gd name="T75" fmla="*/ 2147483647 h 102"/>
              <a:gd name="T76" fmla="*/ 2147483647 w 90"/>
              <a:gd name="T77" fmla="*/ 2147483647 h 102"/>
              <a:gd name="T78" fmla="*/ 2147483647 w 90"/>
              <a:gd name="T79" fmla="*/ 2147483647 h 102"/>
              <a:gd name="T80" fmla="*/ 2147483647 w 90"/>
              <a:gd name="T81" fmla="*/ 2147483647 h 102"/>
              <a:gd name="T82" fmla="*/ 2147483647 w 90"/>
              <a:gd name="T83" fmla="*/ 2147483647 h 102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90" h="102">
                <a:moveTo>
                  <a:pt x="14" y="40"/>
                </a:moveTo>
                <a:cubicBezTo>
                  <a:pt x="65" y="40"/>
                  <a:pt x="65" y="40"/>
                  <a:pt x="65" y="40"/>
                </a:cubicBezTo>
                <a:cubicBezTo>
                  <a:pt x="72" y="40"/>
                  <a:pt x="79" y="47"/>
                  <a:pt x="79" y="54"/>
                </a:cubicBezTo>
                <a:cubicBezTo>
                  <a:pt x="79" y="63"/>
                  <a:pt x="79" y="63"/>
                  <a:pt x="79" y="63"/>
                </a:cubicBezTo>
                <a:cubicBezTo>
                  <a:pt x="44" y="63"/>
                  <a:pt x="44" y="63"/>
                  <a:pt x="44" y="63"/>
                </a:cubicBezTo>
                <a:cubicBezTo>
                  <a:pt x="44" y="81"/>
                  <a:pt x="44" y="81"/>
                  <a:pt x="44" y="81"/>
                </a:cubicBezTo>
                <a:cubicBezTo>
                  <a:pt x="79" y="81"/>
                  <a:pt x="79" y="81"/>
                  <a:pt x="79" y="81"/>
                </a:cubicBezTo>
                <a:cubicBezTo>
                  <a:pt x="79" y="89"/>
                  <a:pt x="79" y="89"/>
                  <a:pt x="79" y="89"/>
                </a:cubicBezTo>
                <a:cubicBezTo>
                  <a:pt x="79" y="96"/>
                  <a:pt x="72" y="102"/>
                  <a:pt x="65" y="10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6"/>
                  <a:pt x="0" y="35"/>
                  <a:pt x="0" y="35"/>
                </a:cubicBezTo>
                <a:cubicBezTo>
                  <a:pt x="0" y="33"/>
                  <a:pt x="0" y="30"/>
                  <a:pt x="1" y="28"/>
                </a:cubicBezTo>
                <a:cubicBezTo>
                  <a:pt x="3" y="24"/>
                  <a:pt x="5" y="22"/>
                  <a:pt x="7" y="20"/>
                </a:cubicBezTo>
                <a:cubicBezTo>
                  <a:pt x="8" y="19"/>
                  <a:pt x="8" y="19"/>
                  <a:pt x="8" y="19"/>
                </a:cubicBezTo>
                <a:cubicBezTo>
                  <a:pt x="10" y="19"/>
                  <a:pt x="10" y="19"/>
                  <a:pt x="10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45" y="3"/>
                  <a:pt x="45" y="3"/>
                  <a:pt x="45" y="3"/>
                </a:cubicBezTo>
                <a:cubicBezTo>
                  <a:pt x="48" y="0"/>
                  <a:pt x="48" y="0"/>
                  <a:pt x="48" y="0"/>
                </a:cubicBezTo>
                <a:cubicBezTo>
                  <a:pt x="51" y="3"/>
                  <a:pt x="51" y="3"/>
                  <a:pt x="51" y="3"/>
                </a:cubicBezTo>
                <a:cubicBezTo>
                  <a:pt x="70" y="19"/>
                  <a:pt x="70" y="19"/>
                  <a:pt x="70" y="19"/>
                </a:cubicBezTo>
                <a:cubicBezTo>
                  <a:pt x="74" y="19"/>
                  <a:pt x="74" y="19"/>
                  <a:pt x="74" y="19"/>
                </a:cubicBezTo>
                <a:cubicBezTo>
                  <a:pt x="74" y="23"/>
                  <a:pt x="74" y="23"/>
                  <a:pt x="74" y="23"/>
                </a:cubicBezTo>
                <a:cubicBezTo>
                  <a:pt x="87" y="34"/>
                  <a:pt x="87" y="34"/>
                  <a:pt x="87" y="34"/>
                </a:cubicBezTo>
                <a:cubicBezTo>
                  <a:pt x="90" y="37"/>
                  <a:pt x="90" y="37"/>
                  <a:pt x="90" y="37"/>
                </a:cubicBezTo>
                <a:cubicBezTo>
                  <a:pt x="81" y="47"/>
                  <a:pt x="81" y="47"/>
                  <a:pt x="81" y="47"/>
                </a:cubicBezTo>
                <a:cubicBezTo>
                  <a:pt x="75" y="41"/>
                  <a:pt x="75" y="41"/>
                  <a:pt x="75" y="41"/>
                </a:cubicBezTo>
                <a:cubicBezTo>
                  <a:pt x="78" y="38"/>
                  <a:pt x="78" y="38"/>
                  <a:pt x="78" y="38"/>
                </a:cubicBezTo>
                <a:cubicBezTo>
                  <a:pt x="49" y="12"/>
                  <a:pt x="49" y="12"/>
                  <a:pt x="49" y="12"/>
                </a:cubicBezTo>
                <a:cubicBezTo>
                  <a:pt x="25" y="37"/>
                  <a:pt x="25" y="37"/>
                  <a:pt x="25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22" y="28"/>
                  <a:pt x="22" y="28"/>
                  <a:pt x="22" y="28"/>
                </a:cubicBezTo>
                <a:cubicBezTo>
                  <a:pt x="11" y="28"/>
                  <a:pt x="11" y="28"/>
                  <a:pt x="11" y="28"/>
                </a:cubicBezTo>
                <a:cubicBezTo>
                  <a:pt x="10" y="29"/>
                  <a:pt x="10" y="30"/>
                  <a:pt x="9" y="31"/>
                </a:cubicBezTo>
                <a:cubicBezTo>
                  <a:pt x="9" y="32"/>
                  <a:pt x="9" y="33"/>
                  <a:pt x="9" y="34"/>
                </a:cubicBezTo>
                <a:cubicBezTo>
                  <a:pt x="9" y="36"/>
                  <a:pt x="9" y="37"/>
                  <a:pt x="10" y="38"/>
                </a:cubicBezTo>
                <a:cubicBezTo>
                  <a:pt x="11" y="39"/>
                  <a:pt x="12" y="40"/>
                  <a:pt x="14" y="40"/>
                </a:cubicBezTo>
                <a:close/>
                <a:moveTo>
                  <a:pt x="57" y="67"/>
                </a:moveTo>
                <a:cubicBezTo>
                  <a:pt x="53" y="67"/>
                  <a:pt x="51" y="69"/>
                  <a:pt x="51" y="73"/>
                </a:cubicBezTo>
                <a:cubicBezTo>
                  <a:pt x="51" y="76"/>
                  <a:pt x="53" y="79"/>
                  <a:pt x="57" y="79"/>
                </a:cubicBezTo>
                <a:cubicBezTo>
                  <a:pt x="60" y="79"/>
                  <a:pt x="63" y="76"/>
                  <a:pt x="63" y="73"/>
                </a:cubicBezTo>
                <a:cubicBezTo>
                  <a:pt x="63" y="69"/>
                  <a:pt x="60" y="67"/>
                  <a:pt x="57" y="6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33" name="TextBox 13"/>
          <p:cNvSpPr txBox="1">
            <a:spLocks noChangeArrowheads="1"/>
          </p:cNvSpPr>
          <p:nvPr/>
        </p:nvSpPr>
        <p:spPr bwMode="auto">
          <a:xfrm>
            <a:off x="1311663" y="4397599"/>
            <a:ext cx="177228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34" name="TextBox 13"/>
          <p:cNvSpPr txBox="1">
            <a:spLocks noChangeArrowheads="1"/>
          </p:cNvSpPr>
          <p:nvPr/>
        </p:nvSpPr>
        <p:spPr bwMode="auto">
          <a:xfrm>
            <a:off x="1062697" y="4826342"/>
            <a:ext cx="1943735" cy="96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  <a:spcBef>
                <a:spcPct val="20000"/>
              </a:spcBef>
            </a:pPr>
            <a:r>
              <a:rPr lang="zh-CN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 请在此添加您的文字内容。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9" name="TextBox 13"/>
          <p:cNvSpPr txBox="1">
            <a:spLocks noChangeArrowheads="1"/>
          </p:cNvSpPr>
          <p:nvPr/>
        </p:nvSpPr>
        <p:spPr bwMode="auto">
          <a:xfrm>
            <a:off x="4049110" y="4408357"/>
            <a:ext cx="16532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10" name="TextBox 13"/>
          <p:cNvSpPr txBox="1">
            <a:spLocks noChangeArrowheads="1"/>
          </p:cNvSpPr>
          <p:nvPr/>
        </p:nvSpPr>
        <p:spPr bwMode="auto">
          <a:xfrm>
            <a:off x="3819867" y="4826342"/>
            <a:ext cx="1943735" cy="96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  <a:spcBef>
                <a:spcPct val="20000"/>
              </a:spcBef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 请在此添加您的文字内容。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1" name="TextBox 13"/>
          <p:cNvSpPr txBox="1">
            <a:spLocks noChangeArrowheads="1"/>
          </p:cNvSpPr>
          <p:nvPr/>
        </p:nvSpPr>
        <p:spPr bwMode="auto">
          <a:xfrm>
            <a:off x="6692338" y="4397600"/>
            <a:ext cx="16077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12" name="TextBox 13"/>
          <p:cNvSpPr txBox="1">
            <a:spLocks noChangeArrowheads="1"/>
          </p:cNvSpPr>
          <p:nvPr/>
        </p:nvSpPr>
        <p:spPr bwMode="auto">
          <a:xfrm>
            <a:off x="6524332" y="4826342"/>
            <a:ext cx="1943735" cy="96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  <a:spcBef>
                <a:spcPct val="20000"/>
              </a:spcBef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 请在此添加您的文字内容。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3" name="TextBox 13"/>
          <p:cNvSpPr txBox="1">
            <a:spLocks noChangeArrowheads="1"/>
          </p:cNvSpPr>
          <p:nvPr/>
        </p:nvSpPr>
        <p:spPr bwMode="auto">
          <a:xfrm>
            <a:off x="9482345" y="4408357"/>
            <a:ext cx="160454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913765">
              <a:spcBef>
                <a:spcPct val="0"/>
              </a:spcBef>
              <a:defRPr/>
            </a:pPr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标题文本预设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9270707" y="4826342"/>
            <a:ext cx="1943735" cy="96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defTabSz="1216025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30000"/>
              </a:lnSpc>
              <a:spcBef>
                <a:spcPct val="20000"/>
              </a:spcBef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请在此添加您的文字内容， 请在此添加您的文字内容。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TextBox 76">
            <a:extLst>
              <a:ext uri="{FF2B5EF4-FFF2-40B4-BE49-F238E27FC236}">
                <a16:creationId xmlns:a16="http://schemas.microsoft.com/office/drawing/2014/main" xmlns="" id="{53A8046D-7431-4298-AF4D-BBEBBE6AE3AC}"/>
              </a:ext>
            </a:extLst>
          </p:cNvPr>
          <p:cNvSpPr txBox="1"/>
          <p:nvPr/>
        </p:nvSpPr>
        <p:spPr>
          <a:xfrm>
            <a:off x="342826" y="226966"/>
            <a:ext cx="2512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请在此处添加标题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xmlns="" id="{D3BD77CA-98D7-490E-81FD-84958DA6EFC2}"/>
              </a:ext>
            </a:extLst>
          </p:cNvPr>
          <p:cNvSpPr txBox="1"/>
          <p:nvPr/>
        </p:nvSpPr>
        <p:spPr>
          <a:xfrm>
            <a:off x="342826" y="528067"/>
            <a:ext cx="3053327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rPr>
              <a:t>Add You Text Here Add You Text Here</a:t>
            </a: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xmlns="" id="{B3DA1CFA-1F7B-4929-BE73-572E499B821E}"/>
              </a:ext>
            </a:extLst>
          </p:cNvPr>
          <p:cNvCxnSpPr/>
          <p:nvPr/>
        </p:nvCxnSpPr>
        <p:spPr>
          <a:xfrm>
            <a:off x="342826" y="827316"/>
            <a:ext cx="1099740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5000">
        <p15:prstTrans prst="airplane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500"/>
                            </p:stCondLst>
                            <p:childTnLst>
                              <p:par>
                                <p:cTn id="5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0"/>
                            </p:stCondLst>
                            <p:childTnLst>
                              <p:par>
                                <p:cTn id="6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500"/>
                            </p:stCondLst>
                            <p:childTnLst>
                              <p:par>
                                <p:cTn id="6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500"/>
                            </p:stCondLst>
                            <p:childTnLst>
                              <p:par>
                                <p:cTn id="7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1000"/>
                            </p:stCondLst>
                            <p:childTnLst>
                              <p:par>
                                <p:cTn id="8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1500"/>
                            </p:stCondLst>
                            <p:childTnLst>
                              <p:par>
                                <p:cTn id="8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33" grpId="0"/>
      <p:bldP spid="34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4B6FEE28-2400-4960-8243-A4C27EED834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简约风年终述职PPT模板"/>
</p:tagLst>
</file>

<file path=ppt/theme/theme1.xml><?xml version="1.0" encoding="utf-8"?>
<a:theme xmlns:a="http://schemas.openxmlformats.org/drawingml/2006/main" name="Office 主题​​">
  <a:themeElements>
    <a:clrScheme name="自定义 197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3E51"/>
      </a:accent1>
      <a:accent2>
        <a:srgbClr val="64A797"/>
      </a:accent2>
      <a:accent3>
        <a:srgbClr val="C03E51"/>
      </a:accent3>
      <a:accent4>
        <a:srgbClr val="64A797"/>
      </a:accent4>
      <a:accent5>
        <a:srgbClr val="C03E51"/>
      </a:accent5>
      <a:accent6>
        <a:srgbClr val="64A797"/>
      </a:accent6>
      <a:hlink>
        <a:srgbClr val="C03E51"/>
      </a:hlink>
      <a:folHlink>
        <a:srgbClr val="64A797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2130</Words>
  <Application>Microsoft Office PowerPoint</Application>
  <PresentationFormat>宽屏</PresentationFormat>
  <Paragraphs>257</Paragraphs>
  <Slides>24</Slides>
  <Notes>24</Notes>
  <HiddenSlides>0</HiddenSlides>
  <MMClips>2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7" baseType="lpstr">
      <vt:lpstr>Clear Sans</vt:lpstr>
      <vt:lpstr>FZHei-B01S</vt:lpstr>
      <vt:lpstr>Helvetica Light</vt:lpstr>
      <vt:lpstr>Lato Light</vt:lpstr>
      <vt:lpstr>等线</vt:lpstr>
      <vt:lpstr>等线 Light</vt:lpstr>
      <vt:lpstr>方正黑体简体</vt:lpstr>
      <vt:lpstr>Arial</vt:lpstr>
      <vt:lpstr>Calibri</vt:lpstr>
      <vt:lpstr>Century Gothic</vt:lpstr>
      <vt:lpstr>Open Sans</vt:lpstr>
      <vt:lpstr>Tahoma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简约风年终述职PPT模板</dc:title>
  <dc:creator>Administrator</dc:creator>
  <cp:lastModifiedBy>User</cp:lastModifiedBy>
  <cp:revision>50</cp:revision>
  <dcterms:created xsi:type="dcterms:W3CDTF">2018-12-10T01:48:35Z</dcterms:created>
  <dcterms:modified xsi:type="dcterms:W3CDTF">2019-01-01T08:09:25Z</dcterms:modified>
</cp:coreProperties>
</file>

<file path=docProps/thumbnail.jpeg>
</file>